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1" r:id="rId6"/>
    <p:sldId id="262" r:id="rId7"/>
    <p:sldId id="260" r:id="rId8"/>
    <p:sldId id="264" r:id="rId9"/>
    <p:sldId id="259" r:id="rId10"/>
    <p:sldId id="26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5E834F1B-6E0B-42BA-AEBC-C7AD47EA8A5B}"/>
    <pc:docChg chg="modSld">
      <pc:chgData name="Danny Young" userId="cb0f4ce2-eb4f-479e-8e8f-3beb257e632f" providerId="ADAL" clId="{5E834F1B-6E0B-42BA-AEBC-C7AD47EA8A5B}" dt="2019-06-03T16:20:49.479" v="0" actId="6549"/>
      <pc:docMkLst>
        <pc:docMk/>
      </pc:docMkLst>
      <pc:sldChg chg="modSp">
        <pc:chgData name="Danny Young" userId="cb0f4ce2-eb4f-479e-8e8f-3beb257e632f" providerId="ADAL" clId="{5E834F1B-6E0B-42BA-AEBC-C7AD47EA8A5B}" dt="2019-06-03T16:20:49.479" v="0" actId="6549"/>
        <pc:sldMkLst>
          <pc:docMk/>
          <pc:sldMk cId="2602189217" sldId="265"/>
        </pc:sldMkLst>
        <pc:spChg chg="mod">
          <ac:chgData name="Danny Young" userId="cb0f4ce2-eb4f-479e-8e8f-3beb257e632f" providerId="ADAL" clId="{5E834F1B-6E0B-42BA-AEBC-C7AD47EA8A5B}" dt="2019-06-03T16:20:49.479" v="0" actId="6549"/>
          <ac:spMkLst>
            <pc:docMk/>
            <pc:sldMk cId="2602189217" sldId="265"/>
            <ac:spMk id="62" creationId="{2EEECE09-79D5-46B2-B6FC-592393A7698F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3A545-0A3A-4A46-8AD2-0C72320F36DA}" type="datetimeFigureOut">
              <a:rPr lang="en-CA" smtClean="0"/>
              <a:t>2019-06-03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4D560-9CD8-4EB2-B7C9-3023F084F2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30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D560-9CD8-4EB2-B7C9-3023F084F2F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335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D560-9CD8-4EB2-B7C9-3023F084F2F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75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D560-9CD8-4EB2-B7C9-3023F084F2F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13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D560-9CD8-4EB2-B7C9-3023F084F2F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79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D560-9CD8-4EB2-B7C9-3023F084F2F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813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D560-9CD8-4EB2-B7C9-3023F084F2F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3002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D560-9CD8-4EB2-B7C9-3023F084F2F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82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D560-9CD8-4EB2-B7C9-3023F084F2F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780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D560-9CD8-4EB2-B7C9-3023F084F2F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7447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D560-9CD8-4EB2-B7C9-3023F084F2F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69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D5D1-7EBE-4A8F-A647-B122E4796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4F3AA-D20F-473A-8704-2297BCDFE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7DB88-F790-410D-BAAA-2C4D1E3E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6D07-0641-4865-9D16-465CD0E8F87A}" type="datetimeFigureOut">
              <a:rPr lang="en-CA" smtClean="0"/>
              <a:t>2019-06-03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0BF1B-2408-4C71-A4DD-C6F32A56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88F7F-B0F5-49D8-A041-7B088596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25F7-CCBA-4211-B051-9C0AB448B8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77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DB93-4676-442A-B384-E385F807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4EEAF-BDEA-47D4-89BD-C7D6DD8CA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884BF-C1EE-4C8A-A11E-DD8DE74C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6D07-0641-4865-9D16-465CD0E8F87A}" type="datetimeFigureOut">
              <a:rPr lang="en-CA" smtClean="0"/>
              <a:t>2019-06-03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BCE64-5273-4A1C-BFA0-8C192FF1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EE6EC-BA62-41FA-B539-4069D75D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25F7-CCBA-4211-B051-9C0AB448B8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01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9ADCA7-E34A-49D1-83EB-9F59C8E1D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3CEFA-E500-4BFC-95A1-056A7F429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220-0C45-41BF-A22B-E099381AE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6D07-0641-4865-9D16-465CD0E8F87A}" type="datetimeFigureOut">
              <a:rPr lang="en-CA" smtClean="0"/>
              <a:t>2019-06-03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75613-589F-4D04-9FAA-0B926919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9750C-8938-4FDC-8577-FF4228DF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25F7-CCBA-4211-B051-9C0AB448B8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367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E3755-70AD-4532-AC3A-757FB6DF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B5EF5-A84F-417D-9E06-FBEF31671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F94F2-3F97-4E2E-8592-70E1840D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6D07-0641-4865-9D16-465CD0E8F87A}" type="datetimeFigureOut">
              <a:rPr lang="en-CA" smtClean="0"/>
              <a:t>2019-06-03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9BCBD-BADA-435F-89D9-2A64ABBD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E1F4F-3D61-4189-AD24-91D8168D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25F7-CCBA-4211-B051-9C0AB448B8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354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DC139-F50B-489D-BC7F-B2D2F62B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DDD2F-942E-44C1-808C-78F078C30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9035-0579-4AD5-9DBD-48DC7B3F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6D07-0641-4865-9D16-465CD0E8F87A}" type="datetimeFigureOut">
              <a:rPr lang="en-CA" smtClean="0"/>
              <a:t>2019-06-03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645E-38D4-4497-9F54-2B9E8D11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F393C-8C98-48DF-9B20-3CBC8CB0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25F7-CCBA-4211-B051-9C0AB448B8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745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29E3-17AC-4D8D-82BE-726B26DF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60663-18BF-455A-B26D-CD3607D45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B7443-0887-4FF9-80CC-94A5E05EC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1B5FD-2854-4823-8972-4203FC1B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6D07-0641-4865-9D16-465CD0E8F87A}" type="datetimeFigureOut">
              <a:rPr lang="en-CA" smtClean="0"/>
              <a:t>2019-06-03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AB4CE-2F46-4DE2-8901-6049A1E6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98B96-AAC9-4721-8877-29A65A49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25F7-CCBA-4211-B051-9C0AB448B8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3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7830-41BA-496B-A6CA-8E1A7E57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EA305-054A-4ACD-ADFD-2CBCC0AC5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CD969-9D4D-4D66-B3EF-A0F898F12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00B3F-5AB4-4FB3-8EE3-70226452A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FD2BA-97CA-49C5-9F41-1140549B0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CC0680-42E7-4C75-9E52-08CF6D36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6D07-0641-4865-9D16-465CD0E8F87A}" type="datetimeFigureOut">
              <a:rPr lang="en-CA" smtClean="0"/>
              <a:t>2019-06-03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A3160F-6AF1-4BA8-9A40-99ECD8F3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978DB9-6ACB-4273-85A7-9961CC1C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25F7-CCBA-4211-B051-9C0AB448B8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162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8F16C-8894-4E6D-B9E7-8DA69279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55114-00ED-4301-835D-890130FE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6D07-0641-4865-9D16-465CD0E8F87A}" type="datetimeFigureOut">
              <a:rPr lang="en-CA" smtClean="0"/>
              <a:t>2019-06-03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4289D-D1B4-4696-8E20-98423CF29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43BC-F970-4466-B6B7-3988A53C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25F7-CCBA-4211-B051-9C0AB448B8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485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D85C04-6629-4AB4-B417-C489FBD35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6D07-0641-4865-9D16-465CD0E8F87A}" type="datetimeFigureOut">
              <a:rPr lang="en-CA" smtClean="0"/>
              <a:t>2019-06-03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13EB99-2817-451F-AAF5-AD8F6A21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54BF5-A052-42B5-A4EF-D83182AE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25F7-CCBA-4211-B051-9C0AB448B8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589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8880-E6C8-40F2-8397-F69A9167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C12B2-5CCF-48C0-B5A8-8A918C200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AC67F-56C5-4CB0-9E80-1D89B201E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AAFE2-386A-4352-90EA-F11CEC37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6D07-0641-4865-9D16-465CD0E8F87A}" type="datetimeFigureOut">
              <a:rPr lang="en-CA" smtClean="0"/>
              <a:t>2019-06-03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F9AE2-1367-4400-807C-5E1C785C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B162F-CB73-42F1-A9E5-FF04E755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25F7-CCBA-4211-B051-9C0AB448B8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03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9406-00F3-4364-8193-BDF7C9AC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50E81-61EA-4C40-BBF2-9D404081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29017-006F-4CA6-AA40-C88F6D494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4A571-A499-4F86-A870-D93637CC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6D07-0641-4865-9D16-465CD0E8F87A}" type="datetimeFigureOut">
              <a:rPr lang="en-CA" smtClean="0"/>
              <a:t>2019-06-03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8D6C7-BE4B-486E-B695-BC3D3A1F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00491-367A-414E-BBD6-1E564C1A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25F7-CCBA-4211-B051-9C0AB448B8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44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55D71-0AE1-4CD3-9BA2-A28B0721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21A6-7F18-4A20-8FD5-695D2B30E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537EA-BD2B-4904-B578-9FFCFC6E3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6D07-0641-4865-9D16-465CD0E8F87A}" type="datetimeFigureOut">
              <a:rPr lang="en-CA" smtClean="0"/>
              <a:t>2019-06-03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E60ED-A854-4325-94F7-59F5BB2C4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A59FA-6FBA-45A0-9D15-9A41854FC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925F7-CCBA-4211-B051-9C0AB448B8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305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4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wmf"/><Relationship Id="rId25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6.png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3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5A9E09E-CA7D-4038-815F-B28080112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222" y="307731"/>
            <a:ext cx="7578457" cy="3997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1C841-D7B9-40CA-8C19-804FC87F8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CA" sz="5400">
                <a:solidFill>
                  <a:schemeClr val="bg1"/>
                </a:solidFill>
              </a:rPr>
              <a:t>The Monty Hall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A3828-1E69-4698-A0D7-054C28E18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endParaRPr lang="en-CA" sz="2000">
              <a:solidFill>
                <a:srgbClr val="FE400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617C6-B9CC-40F5-9A99-28EBA7E8B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9063" y="1769967"/>
            <a:ext cx="1076325" cy="2343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16099F-E1B9-4EB6-8439-6E04F014E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3736" y="2835855"/>
            <a:ext cx="2143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2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C856E-32AF-443E-BE15-556BBC0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14" y="331671"/>
            <a:ext cx="10515600" cy="894963"/>
          </a:xfrm>
        </p:spPr>
        <p:txBody>
          <a:bodyPr/>
          <a:lstStyle/>
          <a:p>
            <a:r>
              <a:rPr lang="en-CA" dirty="0"/>
              <a:t>Is it better to Stay or Switch?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8622C-6067-437D-A0B6-A8A9D4976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5" y="1269234"/>
            <a:ext cx="5428785" cy="1789834"/>
          </a:xfrm>
        </p:spPr>
        <p:txBody>
          <a:bodyPr/>
          <a:lstStyle/>
          <a:p>
            <a:r>
              <a:rPr lang="en-CA" dirty="0"/>
              <a:t>Create a tree diagram</a:t>
            </a:r>
          </a:p>
          <a:p>
            <a:r>
              <a:rPr lang="en-CA" dirty="0"/>
              <a:t>There are 6 outcomes and the only thing we can control at the end is “staying” or “switching”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74665E-DE07-49FD-BAB9-6D9D93E16A0B}"/>
              </a:ext>
            </a:extLst>
          </p:cNvPr>
          <p:cNvCxnSpPr>
            <a:cxnSpLocks/>
          </p:cNvCxnSpPr>
          <p:nvPr/>
        </p:nvCxnSpPr>
        <p:spPr>
          <a:xfrm flipH="1" flipV="1">
            <a:off x="8842917" y="1505414"/>
            <a:ext cx="2018371" cy="101476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7236277-0C81-4D2A-A61F-6D7960FF3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356" y="2293027"/>
            <a:ext cx="882266" cy="957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6602A3-E98B-4ACB-94A3-4AD8949B5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768" y="2593056"/>
            <a:ext cx="1167292" cy="4660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FB857E-D1A6-4CE3-8CC4-D9685D412EDF}"/>
              </a:ext>
            </a:extLst>
          </p:cNvPr>
          <p:cNvCxnSpPr>
            <a:cxnSpLocks/>
          </p:cNvCxnSpPr>
          <p:nvPr/>
        </p:nvCxnSpPr>
        <p:spPr>
          <a:xfrm flipV="1">
            <a:off x="8842916" y="1505413"/>
            <a:ext cx="1" cy="9961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512DEC7-288F-42A5-B313-702849FBB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002" y="2328111"/>
            <a:ext cx="824627" cy="8949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9D1D2A-8C16-44AA-AD99-2B8BD648A7C3}"/>
              </a:ext>
            </a:extLst>
          </p:cNvPr>
          <p:cNvCxnSpPr/>
          <p:nvPr/>
        </p:nvCxnSpPr>
        <p:spPr>
          <a:xfrm flipH="1">
            <a:off x="6824546" y="1505415"/>
            <a:ext cx="2018371" cy="101476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60FA30-2E8F-43B2-9A34-9208C3BCD89F}"/>
              </a:ext>
            </a:extLst>
          </p:cNvPr>
          <p:cNvCxnSpPr>
            <a:cxnSpLocks/>
          </p:cNvCxnSpPr>
          <p:nvPr/>
        </p:nvCxnSpPr>
        <p:spPr>
          <a:xfrm flipH="1" flipV="1">
            <a:off x="6753480" y="3231786"/>
            <a:ext cx="456539" cy="9734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8DB00C-17DB-477B-900A-1CE6D53069AD}"/>
              </a:ext>
            </a:extLst>
          </p:cNvPr>
          <p:cNvCxnSpPr>
            <a:cxnSpLocks/>
          </p:cNvCxnSpPr>
          <p:nvPr/>
        </p:nvCxnSpPr>
        <p:spPr>
          <a:xfrm flipH="1">
            <a:off x="6200834" y="3231787"/>
            <a:ext cx="552647" cy="8822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DE04308D-39A6-4982-966F-B9F71C9C8067}"/>
              </a:ext>
            </a:extLst>
          </p:cNvPr>
          <p:cNvSpPr txBox="1">
            <a:spLocks/>
          </p:cNvSpPr>
          <p:nvPr/>
        </p:nvSpPr>
        <p:spPr>
          <a:xfrm>
            <a:off x="5694406" y="4149819"/>
            <a:ext cx="774372" cy="409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/>
              <a:t>Stay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EF1BDCC-7B19-434D-A0EF-1A2D9E4FD6BF}"/>
              </a:ext>
            </a:extLst>
          </p:cNvPr>
          <p:cNvSpPr txBox="1">
            <a:spLocks/>
          </p:cNvSpPr>
          <p:nvPr/>
        </p:nvSpPr>
        <p:spPr>
          <a:xfrm>
            <a:off x="6614331" y="4080242"/>
            <a:ext cx="977740" cy="5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/>
              <a:t>Switch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513D893-A6C8-4517-A9BC-CFCD1CCC3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651" y="4515748"/>
            <a:ext cx="747471" cy="2984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741976D-10D4-4E1E-8ECA-8AB992C6F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478" y="4543957"/>
            <a:ext cx="549488" cy="596356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3BE60F0D-1477-4497-8DCB-AF840F86F452}"/>
              </a:ext>
            </a:extLst>
          </p:cNvPr>
          <p:cNvSpPr/>
          <p:nvPr/>
        </p:nvSpPr>
        <p:spPr>
          <a:xfrm>
            <a:off x="5819501" y="5142607"/>
            <a:ext cx="549488" cy="4789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9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BB1EB72-AF0A-49A3-9DE8-43CCC309565D}"/>
              </a:ext>
            </a:extLst>
          </p:cNvPr>
          <p:cNvSpPr/>
          <p:nvPr/>
        </p:nvSpPr>
        <p:spPr>
          <a:xfrm>
            <a:off x="6795885" y="4885167"/>
            <a:ext cx="549488" cy="4789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9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21A9E60-381A-4C7F-9104-8BA47D9A124A}"/>
              </a:ext>
            </a:extLst>
          </p:cNvPr>
          <p:cNvSpPr/>
          <p:nvPr/>
        </p:nvSpPr>
        <p:spPr>
          <a:xfrm>
            <a:off x="8077521" y="5168522"/>
            <a:ext cx="549488" cy="4789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9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AA69A5-1269-4332-8E15-8F0D52905FA9}"/>
              </a:ext>
            </a:extLst>
          </p:cNvPr>
          <p:cNvSpPr/>
          <p:nvPr/>
        </p:nvSpPr>
        <p:spPr>
          <a:xfrm>
            <a:off x="9120351" y="4900827"/>
            <a:ext cx="549488" cy="4789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9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6492CF4-229D-4DA3-A1CC-1DE0DE2AF67F}"/>
              </a:ext>
            </a:extLst>
          </p:cNvPr>
          <p:cNvSpPr/>
          <p:nvPr/>
        </p:nvSpPr>
        <p:spPr>
          <a:xfrm>
            <a:off x="10175423" y="4889453"/>
            <a:ext cx="549488" cy="4789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9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7C86316-8F51-49DB-9CB7-F5FF28746FA5}"/>
              </a:ext>
            </a:extLst>
          </p:cNvPr>
          <p:cNvSpPr/>
          <p:nvPr/>
        </p:nvSpPr>
        <p:spPr>
          <a:xfrm>
            <a:off x="11294788" y="5052510"/>
            <a:ext cx="549488" cy="4789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900" dirty="0">
                <a:solidFill>
                  <a:srgbClr val="FF0000"/>
                </a:solidFill>
              </a:rPr>
              <a:t>6</a:t>
            </a: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09FC7DB3-639A-4F51-AE77-C28E203DAC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296092"/>
              </p:ext>
            </p:extLst>
          </p:nvPr>
        </p:nvGraphicFramePr>
        <p:xfrm>
          <a:off x="6959647" y="1505413"/>
          <a:ext cx="373181" cy="829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139680" imgH="393480" progId="Equation.DSMT4">
                  <p:embed/>
                </p:oleObj>
              </mc:Choice>
              <mc:Fallback>
                <p:oleObj name="Equation" r:id="rId6" imgW="139680" imgH="393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09FC7DB3-639A-4F51-AE77-C28E203DAC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59647" y="1505413"/>
                        <a:ext cx="373181" cy="829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36A95EBA-B988-488C-8ACD-96E188C9E1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577824"/>
              </p:ext>
            </p:extLst>
          </p:nvPr>
        </p:nvGraphicFramePr>
        <p:xfrm>
          <a:off x="8842916" y="1707303"/>
          <a:ext cx="373181" cy="829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139680" imgH="393480" progId="Equation.DSMT4">
                  <p:embed/>
                </p:oleObj>
              </mc:Choice>
              <mc:Fallback>
                <p:oleObj name="Equation" r:id="rId8" imgW="139680" imgH="3934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36A95EBA-B988-488C-8ACD-96E188C9E1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42916" y="1707303"/>
                        <a:ext cx="373181" cy="829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56F3F719-D353-4323-AD39-A95E9AD1C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73780"/>
              </p:ext>
            </p:extLst>
          </p:nvPr>
        </p:nvGraphicFramePr>
        <p:xfrm>
          <a:off x="10491119" y="1546732"/>
          <a:ext cx="373181" cy="829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139680" imgH="393480" progId="Equation.DSMT4">
                  <p:embed/>
                </p:oleObj>
              </mc:Choice>
              <mc:Fallback>
                <p:oleObj name="Equation" r:id="rId9" imgW="139680" imgH="39348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56F3F719-D353-4323-AD39-A95E9AD1C4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91119" y="1546732"/>
                        <a:ext cx="373181" cy="829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6D1767B-EE16-4A6A-BF6C-4E664D1AB8A5}"/>
              </a:ext>
            </a:extLst>
          </p:cNvPr>
          <p:cNvCxnSpPr>
            <a:cxnSpLocks/>
          </p:cNvCxnSpPr>
          <p:nvPr/>
        </p:nvCxnSpPr>
        <p:spPr>
          <a:xfrm flipH="1" flipV="1">
            <a:off x="8922123" y="3245368"/>
            <a:ext cx="456539" cy="9734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3E51A31-AC6F-429D-81CF-408D8500ADA4}"/>
              </a:ext>
            </a:extLst>
          </p:cNvPr>
          <p:cNvCxnSpPr>
            <a:cxnSpLocks/>
          </p:cNvCxnSpPr>
          <p:nvPr/>
        </p:nvCxnSpPr>
        <p:spPr>
          <a:xfrm flipH="1">
            <a:off x="8369477" y="3245369"/>
            <a:ext cx="552647" cy="8822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E0A25067-8D34-4A69-8D33-1C5ABD75932C}"/>
              </a:ext>
            </a:extLst>
          </p:cNvPr>
          <p:cNvSpPr txBox="1">
            <a:spLocks/>
          </p:cNvSpPr>
          <p:nvPr/>
        </p:nvSpPr>
        <p:spPr>
          <a:xfrm>
            <a:off x="7863049" y="4163401"/>
            <a:ext cx="774372" cy="409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/>
              <a:t>Stay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8FA697ED-1D30-45F4-BAF1-D36A396DA21E}"/>
              </a:ext>
            </a:extLst>
          </p:cNvPr>
          <p:cNvSpPr txBox="1">
            <a:spLocks/>
          </p:cNvSpPr>
          <p:nvPr/>
        </p:nvSpPr>
        <p:spPr>
          <a:xfrm>
            <a:off x="8782974" y="4093824"/>
            <a:ext cx="977740" cy="5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/>
              <a:t>Switch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55DA58F-D56A-4669-855A-22B0D8045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294" y="4529330"/>
            <a:ext cx="747471" cy="2984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2DEAAC4-DE29-4B53-8D04-BAA0E4E86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121" y="4557539"/>
            <a:ext cx="549488" cy="596356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6E9C58A-D1F1-4D01-BF91-BCC1A5C63407}"/>
              </a:ext>
            </a:extLst>
          </p:cNvPr>
          <p:cNvCxnSpPr>
            <a:cxnSpLocks/>
          </p:cNvCxnSpPr>
          <p:nvPr/>
        </p:nvCxnSpPr>
        <p:spPr>
          <a:xfrm flipH="1" flipV="1">
            <a:off x="11082889" y="3153708"/>
            <a:ext cx="456539" cy="9734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0D2EDD-F854-4B9E-B93D-546C8FA04A53}"/>
              </a:ext>
            </a:extLst>
          </p:cNvPr>
          <p:cNvCxnSpPr>
            <a:cxnSpLocks/>
          </p:cNvCxnSpPr>
          <p:nvPr/>
        </p:nvCxnSpPr>
        <p:spPr>
          <a:xfrm flipH="1">
            <a:off x="10530243" y="3153709"/>
            <a:ext cx="552647" cy="8822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866EDE2B-BEB6-4FD4-ACDE-064D32D0D014}"/>
              </a:ext>
            </a:extLst>
          </p:cNvPr>
          <p:cNvSpPr txBox="1">
            <a:spLocks/>
          </p:cNvSpPr>
          <p:nvPr/>
        </p:nvSpPr>
        <p:spPr>
          <a:xfrm>
            <a:off x="10023815" y="4071741"/>
            <a:ext cx="774372" cy="409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/>
              <a:t>Stay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C7210038-3F73-4238-8F69-4B03ADF6E4C4}"/>
              </a:ext>
            </a:extLst>
          </p:cNvPr>
          <p:cNvSpPr txBox="1">
            <a:spLocks/>
          </p:cNvSpPr>
          <p:nvPr/>
        </p:nvSpPr>
        <p:spPr>
          <a:xfrm>
            <a:off x="10943740" y="4002164"/>
            <a:ext cx="977740" cy="5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/>
              <a:t>Switch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44F6FBF-F0BE-46D1-B7E6-48C24E586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4687" y="4530034"/>
            <a:ext cx="747471" cy="29840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AA2E74-768F-4447-A367-F2BE2160A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866" y="4380356"/>
            <a:ext cx="549488" cy="596356"/>
          </a:xfrm>
          <a:prstGeom prst="rect">
            <a:avLst/>
          </a:prstGeom>
        </p:spPr>
      </p:pic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8F132780-BC34-4209-B693-96F67C4DBA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190709"/>
              </p:ext>
            </p:extLst>
          </p:nvPr>
        </p:nvGraphicFramePr>
        <p:xfrm>
          <a:off x="287988" y="3282714"/>
          <a:ext cx="1642244" cy="390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1104840" imgH="279360" progId="Equation.DSMT4">
                  <p:embed/>
                </p:oleObj>
              </mc:Choice>
              <mc:Fallback>
                <p:oleObj name="Equation" r:id="rId10" imgW="1104840" imgH="27936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8F132780-BC34-4209-B693-96F67C4DBA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7988" y="3282714"/>
                        <a:ext cx="1642244" cy="390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4D0A7FDB-4F48-401A-882D-B4C3920BA8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720870"/>
              </p:ext>
            </p:extLst>
          </p:nvPr>
        </p:nvGraphicFramePr>
        <p:xfrm>
          <a:off x="1930232" y="3245368"/>
          <a:ext cx="1168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787320" imgH="444240" progId="Equation.DSMT4">
                  <p:embed/>
                </p:oleObj>
              </mc:Choice>
              <mc:Fallback>
                <p:oleObj name="Equation" r:id="rId12" imgW="787320" imgH="44424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4D0A7FDB-4F48-401A-882D-B4C3920BA8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30232" y="3245368"/>
                        <a:ext cx="11684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85ED65EE-0FEC-40DE-BF06-8FD31E9C2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613078"/>
              </p:ext>
            </p:extLst>
          </p:nvPr>
        </p:nvGraphicFramePr>
        <p:xfrm>
          <a:off x="2142262" y="3146621"/>
          <a:ext cx="7159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4" imgW="482400" imgH="241200" progId="Equation.DSMT4">
                  <p:embed/>
                </p:oleObj>
              </mc:Choice>
              <mc:Fallback>
                <p:oleObj name="Equation" r:id="rId14" imgW="482400" imgH="2412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85ED65EE-0FEC-40DE-BF06-8FD31E9C2F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42262" y="3146621"/>
                        <a:ext cx="715962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61C0F02D-A73B-474D-8C0A-28644F0904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236163"/>
              </p:ext>
            </p:extLst>
          </p:nvPr>
        </p:nvGraphicFramePr>
        <p:xfrm>
          <a:off x="3006872" y="2975908"/>
          <a:ext cx="640632" cy="89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6" imgW="266400" imgH="393480" progId="Equation.DSMT4">
                  <p:embed/>
                </p:oleObj>
              </mc:Choice>
              <mc:Fallback>
                <p:oleObj name="Equation" r:id="rId16" imgW="266400" imgH="39348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61C0F02D-A73B-474D-8C0A-28644F0904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006872" y="2975908"/>
                        <a:ext cx="640632" cy="891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14C7D05C-C0C2-49FD-B62D-A250C144E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253043"/>
              </p:ext>
            </p:extLst>
          </p:nvPr>
        </p:nvGraphicFramePr>
        <p:xfrm>
          <a:off x="363538" y="4230688"/>
          <a:ext cx="14351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8" imgW="965160" imgH="279360" progId="Equation.DSMT4">
                  <p:embed/>
                </p:oleObj>
              </mc:Choice>
              <mc:Fallback>
                <p:oleObj name="Equation" r:id="rId18" imgW="965160" imgH="27936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14C7D05C-C0C2-49FD-B62D-A250C144E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3538" y="4230688"/>
                        <a:ext cx="14351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47263B9C-33E8-4F56-988D-28840EB13B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723661"/>
              </p:ext>
            </p:extLst>
          </p:nvPr>
        </p:nvGraphicFramePr>
        <p:xfrm>
          <a:off x="1931988" y="4194175"/>
          <a:ext cx="11112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20" imgW="749160" imgH="444240" progId="Equation.DSMT4">
                  <p:embed/>
                </p:oleObj>
              </mc:Choice>
              <mc:Fallback>
                <p:oleObj name="Equation" r:id="rId20" imgW="749160" imgH="44424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47263B9C-33E8-4F56-988D-28840EB13B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31988" y="4194175"/>
                        <a:ext cx="111125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5A925CC7-7E4C-43EA-B8DE-B4A8601C09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484839"/>
              </p:ext>
            </p:extLst>
          </p:nvPr>
        </p:nvGraphicFramePr>
        <p:xfrm>
          <a:off x="2339975" y="4095750"/>
          <a:ext cx="2635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2" imgW="177480" imgH="241200" progId="Equation.DSMT4">
                  <p:embed/>
                </p:oleObj>
              </mc:Choice>
              <mc:Fallback>
                <p:oleObj name="Equation" r:id="rId22" imgW="177480" imgH="24120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5A925CC7-7E4C-43EA-B8DE-B4A8601C09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339975" y="4095750"/>
                        <a:ext cx="263525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808DC428-75C5-4A01-8BD5-5F2CA1CB1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606363"/>
              </p:ext>
            </p:extLst>
          </p:nvPr>
        </p:nvGraphicFramePr>
        <p:xfrm>
          <a:off x="2979639" y="3924639"/>
          <a:ext cx="640632" cy="89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24" imgW="266400" imgH="393480" progId="Equation.DSMT4">
                  <p:embed/>
                </p:oleObj>
              </mc:Choice>
              <mc:Fallback>
                <p:oleObj name="Equation" r:id="rId24" imgW="266400" imgH="39348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808DC428-75C5-4A01-8BD5-5F2CA1CB15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979639" y="3924639"/>
                        <a:ext cx="640632" cy="891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2EEECE09-79D5-46B2-B6FC-592393A7698F}"/>
              </a:ext>
            </a:extLst>
          </p:cNvPr>
          <p:cNvSpPr txBox="1">
            <a:spLocks/>
          </p:cNvSpPr>
          <p:nvPr/>
        </p:nvSpPr>
        <p:spPr>
          <a:xfrm>
            <a:off x="70728" y="5085935"/>
            <a:ext cx="5221136" cy="1035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 probability of </a:t>
            </a:r>
            <a:r>
              <a:rPr lang="en-CA"/>
              <a:t>winning a </a:t>
            </a:r>
            <a:r>
              <a:rPr lang="en-CA" dirty="0"/>
              <a:t>car is twice as likely if we switch</a:t>
            </a:r>
          </a:p>
        </p:txBody>
      </p:sp>
    </p:spTree>
    <p:extLst>
      <p:ext uri="{BB962C8B-B14F-4D97-AF65-F5344CB8AC3E}">
        <p14:creationId xmlns:p14="http://schemas.microsoft.com/office/powerpoint/2010/main" val="26021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4" grpId="0"/>
      <p:bldP spid="45" grpId="0"/>
      <p:bldP spid="50" grpId="0"/>
      <p:bldP spid="5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Top Corners Rounded 8">
            <a:extLst>
              <a:ext uri="{FF2B5EF4-FFF2-40B4-BE49-F238E27FC236}">
                <a16:creationId xmlns:a16="http://schemas.microsoft.com/office/drawing/2014/main" id="{3BAF1561-20C4-41FD-A35F-BF2B9E727F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Top Corners Rounded 10">
            <a:extLst>
              <a:ext uri="{FF2B5EF4-FFF2-40B4-BE49-F238E27FC236}">
                <a16:creationId xmlns:a16="http://schemas.microsoft.com/office/drawing/2014/main" id="{839DC788-B140-4F3E-A91E-CB3E70ED94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18D930-0EEE-448F-ABF1-2AA3C83DA5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20A4FA8D-76E9-4D83-90C3-E7D07EE38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767" y="1126156"/>
            <a:ext cx="6542117" cy="4448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427FD2-E1F4-458B-A4E7-B908E629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The Monty Hall Show</a:t>
            </a:r>
            <a:br>
              <a:rPr lang="en-CA" sz="3600" dirty="0">
                <a:solidFill>
                  <a:schemeClr val="bg1"/>
                </a:solidFill>
              </a:rPr>
            </a:br>
            <a:r>
              <a:rPr lang="en-CA" sz="3600" dirty="0">
                <a:solidFill>
                  <a:schemeClr val="bg1"/>
                </a:solidFill>
              </a:rPr>
              <a:t>       1963-1968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81F6B-B65E-4CAA-9530-5D8D335D1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000" i="1">
                <a:solidFill>
                  <a:schemeClr val="bg1"/>
                </a:solidFill>
              </a:rPr>
              <a:t>Suppose you're on a game show, and you're given the choice of three doors: Behind one door is a car; behind the others, goats. You pick a door, say No. 1, and the host, who knows what's behind the doors, opens another door, say No. 3, which has a goat. He then says to you, "Do you want to pick door No. 2?" Is it to your advantage to switch your choice?</a:t>
            </a:r>
          </a:p>
        </p:txBody>
      </p:sp>
    </p:spTree>
    <p:extLst>
      <p:ext uri="{BB962C8B-B14F-4D97-AF65-F5344CB8AC3E}">
        <p14:creationId xmlns:p14="http://schemas.microsoft.com/office/powerpoint/2010/main" val="402548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DD6836-C4D8-4B44-9897-91CE2899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946" y="2771786"/>
            <a:ext cx="1883410" cy="2044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E30028-FCED-4A7C-97EC-1D1B4E0D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852" y="2771786"/>
            <a:ext cx="1883410" cy="2044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442CC8-32EB-4D11-ACF7-60DA17616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559" y="3563447"/>
            <a:ext cx="2604215" cy="10396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FFEABA-420C-44AB-8135-2F459D53D603}"/>
              </a:ext>
            </a:extLst>
          </p:cNvPr>
          <p:cNvSpPr/>
          <p:nvPr/>
        </p:nvSpPr>
        <p:spPr>
          <a:xfrm>
            <a:off x="8036559" y="1259840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A3A9DA-AA97-496B-90D8-A5F6055BCDC1}"/>
              </a:ext>
            </a:extLst>
          </p:cNvPr>
          <p:cNvSpPr/>
          <p:nvPr/>
        </p:nvSpPr>
        <p:spPr>
          <a:xfrm>
            <a:off x="4748450" y="1280160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6023B-F62E-4699-AA20-1E729867C030}"/>
              </a:ext>
            </a:extLst>
          </p:cNvPr>
          <p:cNvSpPr/>
          <p:nvPr/>
        </p:nvSpPr>
        <p:spPr>
          <a:xfrm>
            <a:off x="1210587" y="1259840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633FC-E2FA-494B-A81E-2D54A781BB69}"/>
              </a:ext>
            </a:extLst>
          </p:cNvPr>
          <p:cNvSpPr txBox="1"/>
          <p:nvPr/>
        </p:nvSpPr>
        <p:spPr>
          <a:xfrm>
            <a:off x="2131694" y="172720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54A49-3121-43DB-8A6A-CF7CC90FE45A}"/>
              </a:ext>
            </a:extLst>
          </p:cNvPr>
          <p:cNvSpPr txBox="1"/>
          <p:nvPr/>
        </p:nvSpPr>
        <p:spPr>
          <a:xfrm>
            <a:off x="5669557" y="172720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204D7-FCFE-4A1F-8BA8-A4D46931712E}"/>
              </a:ext>
            </a:extLst>
          </p:cNvPr>
          <p:cNvSpPr txBox="1"/>
          <p:nvPr/>
        </p:nvSpPr>
        <p:spPr>
          <a:xfrm>
            <a:off x="8957666" y="172720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A6A2B-4C67-430D-AB77-E25AE3C511AD}"/>
              </a:ext>
            </a:extLst>
          </p:cNvPr>
          <p:cNvSpPr txBox="1"/>
          <p:nvPr/>
        </p:nvSpPr>
        <p:spPr>
          <a:xfrm>
            <a:off x="8248115" y="5226730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6F182-2035-4B1D-B3F8-2A443395F2DF}"/>
              </a:ext>
            </a:extLst>
          </p:cNvPr>
          <p:cNvSpPr txBox="1"/>
          <p:nvPr/>
        </p:nvSpPr>
        <p:spPr>
          <a:xfrm>
            <a:off x="1355227" y="5221584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804FE6-5CFB-420D-95ED-12F79EA47AB7}"/>
              </a:ext>
            </a:extLst>
          </p:cNvPr>
          <p:cNvSpPr txBox="1"/>
          <p:nvPr/>
        </p:nvSpPr>
        <p:spPr>
          <a:xfrm>
            <a:off x="4893090" y="5221584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731855-ABA0-422D-A0F5-66636A571EE7}"/>
              </a:ext>
            </a:extLst>
          </p:cNvPr>
          <p:cNvSpPr txBox="1"/>
          <p:nvPr/>
        </p:nvSpPr>
        <p:spPr>
          <a:xfrm>
            <a:off x="1345485" y="1328638"/>
            <a:ext cx="2324675" cy="36317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4900" dirty="0">
                <a:solidFill>
                  <a:srgbClr val="FFFF00"/>
                </a:solidFill>
              </a:rPr>
              <a:t>               </a:t>
            </a:r>
          </a:p>
          <a:p>
            <a:endParaRPr lang="en-CA" sz="49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1D891-D698-4E7B-B20B-1603E12C318F}"/>
              </a:ext>
            </a:extLst>
          </p:cNvPr>
          <p:cNvSpPr txBox="1"/>
          <p:nvPr/>
        </p:nvSpPr>
        <p:spPr>
          <a:xfrm>
            <a:off x="8066367" y="1351508"/>
            <a:ext cx="2440348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  <a:br>
              <a:rPr lang="en-CA" sz="6600" dirty="0">
                <a:solidFill>
                  <a:srgbClr val="FFFF00"/>
                </a:solidFill>
              </a:rPr>
            </a:br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B5FD7D-7020-4BC1-A109-3C9D56874AED}"/>
              </a:ext>
            </a:extLst>
          </p:cNvPr>
          <p:cNvSpPr txBox="1"/>
          <p:nvPr/>
        </p:nvSpPr>
        <p:spPr>
          <a:xfrm>
            <a:off x="4897595" y="1382048"/>
            <a:ext cx="2396810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3300" dirty="0">
                <a:solidFill>
                  <a:srgbClr val="FFFF00"/>
                </a:solidFill>
              </a:rPr>
              <a:t>                       </a:t>
            </a: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5E5569-7B74-46BD-A674-EAAFDD3ECC21}"/>
              </a:ext>
            </a:extLst>
          </p:cNvPr>
          <p:cNvSpPr txBox="1"/>
          <p:nvPr/>
        </p:nvSpPr>
        <p:spPr>
          <a:xfrm>
            <a:off x="8066367" y="1328638"/>
            <a:ext cx="2440348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  <a:br>
              <a:rPr lang="en-CA" sz="6600" dirty="0">
                <a:solidFill>
                  <a:srgbClr val="FFFF00"/>
                </a:solidFill>
              </a:rPr>
            </a:br>
            <a:endParaRPr lang="en-CA" sz="66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578BE3-A906-41AB-9958-703697871B87}"/>
              </a:ext>
            </a:extLst>
          </p:cNvPr>
          <p:cNvSpPr txBox="1"/>
          <p:nvPr/>
        </p:nvSpPr>
        <p:spPr>
          <a:xfrm>
            <a:off x="8124627" y="1298098"/>
            <a:ext cx="2300630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3300" dirty="0">
                <a:solidFill>
                  <a:srgbClr val="FFFF00"/>
                </a:solidFill>
              </a:rPr>
              <a:t>                      </a:t>
            </a: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1064DD-110F-4B6A-9046-5A608234F6F8}"/>
              </a:ext>
            </a:extLst>
          </p:cNvPr>
          <p:cNvSpPr txBox="1"/>
          <p:nvPr/>
        </p:nvSpPr>
        <p:spPr>
          <a:xfrm>
            <a:off x="1266096" y="1449993"/>
            <a:ext cx="2522280" cy="31393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</a:p>
          <a:p>
            <a:endParaRPr lang="en-CA" sz="6600" dirty="0">
              <a:solidFill>
                <a:srgbClr val="FF0000"/>
              </a:solidFill>
            </a:endParaRPr>
          </a:p>
          <a:p>
            <a:endParaRPr lang="en-CA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DD6836-C4D8-4B44-9897-91CE2899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438" y="2599066"/>
            <a:ext cx="1883410" cy="2044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E30028-FCED-4A7C-97EC-1D1B4E0D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749" y="2578746"/>
            <a:ext cx="1883410" cy="2044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442CC8-32EB-4D11-ACF7-60DA17616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50" y="3390727"/>
            <a:ext cx="2604215" cy="10396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FFEABA-420C-44AB-8135-2F459D53D603}"/>
              </a:ext>
            </a:extLst>
          </p:cNvPr>
          <p:cNvSpPr/>
          <p:nvPr/>
        </p:nvSpPr>
        <p:spPr>
          <a:xfrm>
            <a:off x="935150" y="1087120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A3A9DA-AA97-496B-90D8-A5F6055BCDC1}"/>
              </a:ext>
            </a:extLst>
          </p:cNvPr>
          <p:cNvSpPr/>
          <p:nvPr/>
        </p:nvSpPr>
        <p:spPr>
          <a:xfrm>
            <a:off x="4708347" y="1087120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6023B-F62E-4699-AA20-1E729867C030}"/>
              </a:ext>
            </a:extLst>
          </p:cNvPr>
          <p:cNvSpPr/>
          <p:nvPr/>
        </p:nvSpPr>
        <p:spPr>
          <a:xfrm>
            <a:off x="8441079" y="1087120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633FC-E2FA-494B-A81E-2D54A781BB69}"/>
              </a:ext>
            </a:extLst>
          </p:cNvPr>
          <p:cNvSpPr txBox="1"/>
          <p:nvPr/>
        </p:nvSpPr>
        <p:spPr>
          <a:xfrm>
            <a:off x="9362186" y="0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54A49-3121-43DB-8A6A-CF7CC90FE45A}"/>
              </a:ext>
            </a:extLst>
          </p:cNvPr>
          <p:cNvSpPr txBox="1"/>
          <p:nvPr/>
        </p:nvSpPr>
        <p:spPr>
          <a:xfrm>
            <a:off x="5629454" y="-20320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204D7-FCFE-4A1F-8BA8-A4D46931712E}"/>
              </a:ext>
            </a:extLst>
          </p:cNvPr>
          <p:cNvSpPr txBox="1"/>
          <p:nvPr/>
        </p:nvSpPr>
        <p:spPr>
          <a:xfrm>
            <a:off x="1856257" y="0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A6A2B-4C67-430D-AB77-E25AE3C511AD}"/>
              </a:ext>
            </a:extLst>
          </p:cNvPr>
          <p:cNvSpPr txBox="1"/>
          <p:nvPr/>
        </p:nvSpPr>
        <p:spPr>
          <a:xfrm>
            <a:off x="1146706" y="5054010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6F182-2035-4B1D-B3F8-2A443395F2DF}"/>
              </a:ext>
            </a:extLst>
          </p:cNvPr>
          <p:cNvSpPr txBox="1"/>
          <p:nvPr/>
        </p:nvSpPr>
        <p:spPr>
          <a:xfrm>
            <a:off x="8585719" y="5048864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804FE6-5CFB-420D-95ED-12F79EA47AB7}"/>
              </a:ext>
            </a:extLst>
          </p:cNvPr>
          <p:cNvSpPr txBox="1"/>
          <p:nvPr/>
        </p:nvSpPr>
        <p:spPr>
          <a:xfrm>
            <a:off x="4852987" y="5028544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731855-ABA0-422D-A0F5-66636A571EE7}"/>
              </a:ext>
            </a:extLst>
          </p:cNvPr>
          <p:cNvSpPr txBox="1"/>
          <p:nvPr/>
        </p:nvSpPr>
        <p:spPr>
          <a:xfrm>
            <a:off x="8575977" y="1155918"/>
            <a:ext cx="2324675" cy="36317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4900" dirty="0">
                <a:solidFill>
                  <a:srgbClr val="FFFF00"/>
                </a:solidFill>
              </a:rPr>
              <a:t>               </a:t>
            </a:r>
          </a:p>
          <a:p>
            <a:endParaRPr lang="en-CA" sz="49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1D891-D698-4E7B-B20B-1603E12C318F}"/>
              </a:ext>
            </a:extLst>
          </p:cNvPr>
          <p:cNvSpPr txBox="1"/>
          <p:nvPr/>
        </p:nvSpPr>
        <p:spPr>
          <a:xfrm>
            <a:off x="964958" y="1178788"/>
            <a:ext cx="2440348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  <a:br>
              <a:rPr lang="en-CA" sz="6600" dirty="0">
                <a:solidFill>
                  <a:srgbClr val="FFFF00"/>
                </a:solidFill>
              </a:rPr>
            </a:br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B5FD7D-7020-4BC1-A109-3C9D56874AED}"/>
              </a:ext>
            </a:extLst>
          </p:cNvPr>
          <p:cNvSpPr txBox="1"/>
          <p:nvPr/>
        </p:nvSpPr>
        <p:spPr>
          <a:xfrm>
            <a:off x="4857492" y="1189008"/>
            <a:ext cx="2396810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3300" dirty="0">
                <a:solidFill>
                  <a:srgbClr val="FFFF00"/>
                </a:solidFill>
              </a:rPr>
              <a:t>                       </a:t>
            </a: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5E5569-7B74-46BD-A674-EAAFDD3ECC21}"/>
              </a:ext>
            </a:extLst>
          </p:cNvPr>
          <p:cNvSpPr txBox="1"/>
          <p:nvPr/>
        </p:nvSpPr>
        <p:spPr>
          <a:xfrm>
            <a:off x="964958" y="1155918"/>
            <a:ext cx="2440348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  <a:br>
              <a:rPr lang="en-CA" sz="6600" dirty="0">
                <a:solidFill>
                  <a:srgbClr val="FFFF00"/>
                </a:solidFill>
              </a:rPr>
            </a:br>
            <a:endParaRPr lang="en-CA" sz="66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578BE3-A906-41AB-9958-703697871B87}"/>
              </a:ext>
            </a:extLst>
          </p:cNvPr>
          <p:cNvSpPr txBox="1"/>
          <p:nvPr/>
        </p:nvSpPr>
        <p:spPr>
          <a:xfrm>
            <a:off x="1023218" y="1125378"/>
            <a:ext cx="2300630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3300" dirty="0">
                <a:solidFill>
                  <a:srgbClr val="FFFF00"/>
                </a:solidFill>
              </a:rPr>
              <a:t>                      </a:t>
            </a: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1064DD-110F-4B6A-9046-5A608234F6F8}"/>
              </a:ext>
            </a:extLst>
          </p:cNvPr>
          <p:cNvSpPr txBox="1"/>
          <p:nvPr/>
        </p:nvSpPr>
        <p:spPr>
          <a:xfrm>
            <a:off x="8496588" y="1277273"/>
            <a:ext cx="2522280" cy="31393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</a:p>
          <a:p>
            <a:endParaRPr lang="en-CA" sz="6600" dirty="0">
              <a:solidFill>
                <a:srgbClr val="FF0000"/>
              </a:solidFill>
            </a:endParaRPr>
          </a:p>
          <a:p>
            <a:endParaRPr lang="en-CA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DD6836-C4D8-4B44-9897-91CE2899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004" y="2570758"/>
            <a:ext cx="1883410" cy="2044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E30028-FCED-4A7C-97EC-1D1B4E0D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773" y="2514752"/>
            <a:ext cx="1883410" cy="2044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442CC8-32EB-4D11-ACF7-60DA17616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052" y="3357273"/>
            <a:ext cx="2604215" cy="10396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FFEABA-420C-44AB-8135-2F459D53D603}"/>
              </a:ext>
            </a:extLst>
          </p:cNvPr>
          <p:cNvSpPr/>
          <p:nvPr/>
        </p:nvSpPr>
        <p:spPr>
          <a:xfrm>
            <a:off x="4615052" y="1053666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A3A9DA-AA97-496B-90D8-A5F6055BCDC1}"/>
              </a:ext>
            </a:extLst>
          </p:cNvPr>
          <p:cNvSpPr/>
          <p:nvPr/>
        </p:nvSpPr>
        <p:spPr>
          <a:xfrm>
            <a:off x="1234371" y="1023126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6023B-F62E-4699-AA20-1E729867C030}"/>
              </a:ext>
            </a:extLst>
          </p:cNvPr>
          <p:cNvSpPr/>
          <p:nvPr/>
        </p:nvSpPr>
        <p:spPr>
          <a:xfrm>
            <a:off x="8146645" y="1058812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633FC-E2FA-494B-A81E-2D54A781BB69}"/>
              </a:ext>
            </a:extLst>
          </p:cNvPr>
          <p:cNvSpPr txBox="1"/>
          <p:nvPr/>
        </p:nvSpPr>
        <p:spPr>
          <a:xfrm>
            <a:off x="9067752" y="-28308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54A49-3121-43DB-8A6A-CF7CC90FE45A}"/>
              </a:ext>
            </a:extLst>
          </p:cNvPr>
          <p:cNvSpPr txBox="1"/>
          <p:nvPr/>
        </p:nvSpPr>
        <p:spPr>
          <a:xfrm>
            <a:off x="2155478" y="-84314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204D7-FCFE-4A1F-8BA8-A4D46931712E}"/>
              </a:ext>
            </a:extLst>
          </p:cNvPr>
          <p:cNvSpPr txBox="1"/>
          <p:nvPr/>
        </p:nvSpPr>
        <p:spPr>
          <a:xfrm>
            <a:off x="5536159" y="-33454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A6A2B-4C67-430D-AB77-E25AE3C511AD}"/>
              </a:ext>
            </a:extLst>
          </p:cNvPr>
          <p:cNvSpPr txBox="1"/>
          <p:nvPr/>
        </p:nvSpPr>
        <p:spPr>
          <a:xfrm>
            <a:off x="4826608" y="5020556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6F182-2035-4B1D-B3F8-2A443395F2DF}"/>
              </a:ext>
            </a:extLst>
          </p:cNvPr>
          <p:cNvSpPr txBox="1"/>
          <p:nvPr/>
        </p:nvSpPr>
        <p:spPr>
          <a:xfrm>
            <a:off x="8291285" y="5020556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804FE6-5CFB-420D-95ED-12F79EA47AB7}"/>
              </a:ext>
            </a:extLst>
          </p:cNvPr>
          <p:cNvSpPr txBox="1"/>
          <p:nvPr/>
        </p:nvSpPr>
        <p:spPr>
          <a:xfrm>
            <a:off x="1379011" y="4964550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731855-ABA0-422D-A0F5-66636A571EE7}"/>
              </a:ext>
            </a:extLst>
          </p:cNvPr>
          <p:cNvSpPr txBox="1"/>
          <p:nvPr/>
        </p:nvSpPr>
        <p:spPr>
          <a:xfrm>
            <a:off x="8281543" y="1127610"/>
            <a:ext cx="2324675" cy="36317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4900" dirty="0">
                <a:solidFill>
                  <a:srgbClr val="FFFF00"/>
                </a:solidFill>
              </a:rPr>
              <a:t>               </a:t>
            </a:r>
          </a:p>
          <a:p>
            <a:endParaRPr lang="en-CA" sz="49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1D891-D698-4E7B-B20B-1603E12C318F}"/>
              </a:ext>
            </a:extLst>
          </p:cNvPr>
          <p:cNvSpPr txBox="1"/>
          <p:nvPr/>
        </p:nvSpPr>
        <p:spPr>
          <a:xfrm>
            <a:off x="4644860" y="1145334"/>
            <a:ext cx="2440348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  <a:br>
              <a:rPr lang="en-CA" sz="6600" dirty="0">
                <a:solidFill>
                  <a:srgbClr val="FFFF00"/>
                </a:solidFill>
              </a:rPr>
            </a:br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B5FD7D-7020-4BC1-A109-3C9D56874AED}"/>
              </a:ext>
            </a:extLst>
          </p:cNvPr>
          <p:cNvSpPr txBox="1"/>
          <p:nvPr/>
        </p:nvSpPr>
        <p:spPr>
          <a:xfrm>
            <a:off x="1383516" y="1125014"/>
            <a:ext cx="2396810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3300" dirty="0">
                <a:solidFill>
                  <a:srgbClr val="FFFF00"/>
                </a:solidFill>
              </a:rPr>
              <a:t>                       </a:t>
            </a: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5E5569-7B74-46BD-A674-EAAFDD3ECC21}"/>
              </a:ext>
            </a:extLst>
          </p:cNvPr>
          <p:cNvSpPr txBox="1"/>
          <p:nvPr/>
        </p:nvSpPr>
        <p:spPr>
          <a:xfrm>
            <a:off x="4644860" y="1122464"/>
            <a:ext cx="2440348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  <a:br>
              <a:rPr lang="en-CA" sz="6600" dirty="0">
                <a:solidFill>
                  <a:srgbClr val="FFFF00"/>
                </a:solidFill>
              </a:rPr>
            </a:br>
            <a:endParaRPr lang="en-CA" sz="66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578BE3-A906-41AB-9958-703697871B87}"/>
              </a:ext>
            </a:extLst>
          </p:cNvPr>
          <p:cNvSpPr txBox="1"/>
          <p:nvPr/>
        </p:nvSpPr>
        <p:spPr>
          <a:xfrm>
            <a:off x="4703120" y="1091924"/>
            <a:ext cx="2300630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3300" dirty="0">
                <a:solidFill>
                  <a:srgbClr val="FFFF00"/>
                </a:solidFill>
              </a:rPr>
              <a:t>                      </a:t>
            </a: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1064DD-110F-4B6A-9046-5A608234F6F8}"/>
              </a:ext>
            </a:extLst>
          </p:cNvPr>
          <p:cNvSpPr txBox="1"/>
          <p:nvPr/>
        </p:nvSpPr>
        <p:spPr>
          <a:xfrm>
            <a:off x="8202154" y="1248965"/>
            <a:ext cx="2522280" cy="31393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</a:p>
          <a:p>
            <a:endParaRPr lang="en-CA" sz="6600" dirty="0">
              <a:solidFill>
                <a:srgbClr val="FF0000"/>
              </a:solidFill>
            </a:endParaRPr>
          </a:p>
          <a:p>
            <a:endParaRPr lang="en-CA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DD6836-C4D8-4B44-9897-91CE2899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946" y="2771786"/>
            <a:ext cx="1883410" cy="2044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E30028-FCED-4A7C-97EC-1D1B4E0D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2" y="2771786"/>
            <a:ext cx="1883410" cy="2044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442CC8-32EB-4D11-ACF7-60DA17616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937" y="3583767"/>
            <a:ext cx="2604215" cy="10396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FFEABA-420C-44AB-8135-2F459D53D603}"/>
              </a:ext>
            </a:extLst>
          </p:cNvPr>
          <p:cNvSpPr/>
          <p:nvPr/>
        </p:nvSpPr>
        <p:spPr>
          <a:xfrm>
            <a:off x="4985937" y="1280160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A3A9DA-AA97-496B-90D8-A5F6055BCDC1}"/>
              </a:ext>
            </a:extLst>
          </p:cNvPr>
          <p:cNvSpPr/>
          <p:nvPr/>
        </p:nvSpPr>
        <p:spPr>
          <a:xfrm>
            <a:off x="8377200" y="1280160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6023B-F62E-4699-AA20-1E729867C030}"/>
              </a:ext>
            </a:extLst>
          </p:cNvPr>
          <p:cNvSpPr/>
          <p:nvPr/>
        </p:nvSpPr>
        <p:spPr>
          <a:xfrm>
            <a:off x="1210587" y="1259840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633FC-E2FA-494B-A81E-2D54A781BB69}"/>
              </a:ext>
            </a:extLst>
          </p:cNvPr>
          <p:cNvSpPr txBox="1"/>
          <p:nvPr/>
        </p:nvSpPr>
        <p:spPr>
          <a:xfrm>
            <a:off x="2131694" y="172720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54A49-3121-43DB-8A6A-CF7CC90FE45A}"/>
              </a:ext>
            </a:extLst>
          </p:cNvPr>
          <p:cNvSpPr txBox="1"/>
          <p:nvPr/>
        </p:nvSpPr>
        <p:spPr>
          <a:xfrm>
            <a:off x="9298307" y="172720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204D7-FCFE-4A1F-8BA8-A4D46931712E}"/>
              </a:ext>
            </a:extLst>
          </p:cNvPr>
          <p:cNvSpPr txBox="1"/>
          <p:nvPr/>
        </p:nvSpPr>
        <p:spPr>
          <a:xfrm>
            <a:off x="5907044" y="193040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A6A2B-4C67-430D-AB77-E25AE3C511AD}"/>
              </a:ext>
            </a:extLst>
          </p:cNvPr>
          <p:cNvSpPr txBox="1"/>
          <p:nvPr/>
        </p:nvSpPr>
        <p:spPr>
          <a:xfrm>
            <a:off x="5197493" y="5247050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6F182-2035-4B1D-B3F8-2A443395F2DF}"/>
              </a:ext>
            </a:extLst>
          </p:cNvPr>
          <p:cNvSpPr txBox="1"/>
          <p:nvPr/>
        </p:nvSpPr>
        <p:spPr>
          <a:xfrm>
            <a:off x="1355227" y="5221584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804FE6-5CFB-420D-95ED-12F79EA47AB7}"/>
              </a:ext>
            </a:extLst>
          </p:cNvPr>
          <p:cNvSpPr txBox="1"/>
          <p:nvPr/>
        </p:nvSpPr>
        <p:spPr>
          <a:xfrm>
            <a:off x="8521840" y="5221584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731855-ABA0-422D-A0F5-66636A571EE7}"/>
              </a:ext>
            </a:extLst>
          </p:cNvPr>
          <p:cNvSpPr txBox="1"/>
          <p:nvPr/>
        </p:nvSpPr>
        <p:spPr>
          <a:xfrm>
            <a:off x="1345485" y="1328638"/>
            <a:ext cx="2324675" cy="36317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4900" dirty="0">
                <a:solidFill>
                  <a:srgbClr val="FFFF00"/>
                </a:solidFill>
              </a:rPr>
              <a:t>               </a:t>
            </a:r>
          </a:p>
          <a:p>
            <a:endParaRPr lang="en-CA" sz="49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1D891-D698-4E7B-B20B-1603E12C318F}"/>
              </a:ext>
            </a:extLst>
          </p:cNvPr>
          <p:cNvSpPr txBox="1"/>
          <p:nvPr/>
        </p:nvSpPr>
        <p:spPr>
          <a:xfrm>
            <a:off x="5015745" y="1371828"/>
            <a:ext cx="2440348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  <a:br>
              <a:rPr lang="en-CA" sz="6600" dirty="0">
                <a:solidFill>
                  <a:srgbClr val="FFFF00"/>
                </a:solidFill>
              </a:rPr>
            </a:br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B5FD7D-7020-4BC1-A109-3C9D56874AED}"/>
              </a:ext>
            </a:extLst>
          </p:cNvPr>
          <p:cNvSpPr txBox="1"/>
          <p:nvPr/>
        </p:nvSpPr>
        <p:spPr>
          <a:xfrm>
            <a:off x="8526345" y="1382048"/>
            <a:ext cx="2396810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3300" dirty="0">
                <a:solidFill>
                  <a:srgbClr val="FFFF00"/>
                </a:solidFill>
              </a:rPr>
              <a:t>                       </a:t>
            </a: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5E5569-7B74-46BD-A674-EAAFDD3ECC21}"/>
              </a:ext>
            </a:extLst>
          </p:cNvPr>
          <p:cNvSpPr txBox="1"/>
          <p:nvPr/>
        </p:nvSpPr>
        <p:spPr>
          <a:xfrm>
            <a:off x="5015745" y="1348958"/>
            <a:ext cx="2440348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  <a:br>
              <a:rPr lang="en-CA" sz="6600" dirty="0">
                <a:solidFill>
                  <a:srgbClr val="FFFF00"/>
                </a:solidFill>
              </a:rPr>
            </a:br>
            <a:endParaRPr lang="en-CA" sz="66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578BE3-A906-41AB-9958-703697871B87}"/>
              </a:ext>
            </a:extLst>
          </p:cNvPr>
          <p:cNvSpPr txBox="1"/>
          <p:nvPr/>
        </p:nvSpPr>
        <p:spPr>
          <a:xfrm>
            <a:off x="5074005" y="1318418"/>
            <a:ext cx="2300630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3300" dirty="0">
                <a:solidFill>
                  <a:srgbClr val="FFFF00"/>
                </a:solidFill>
              </a:rPr>
              <a:t>                      </a:t>
            </a: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1064DD-110F-4B6A-9046-5A608234F6F8}"/>
              </a:ext>
            </a:extLst>
          </p:cNvPr>
          <p:cNvSpPr txBox="1"/>
          <p:nvPr/>
        </p:nvSpPr>
        <p:spPr>
          <a:xfrm>
            <a:off x="1266096" y="1449993"/>
            <a:ext cx="2522280" cy="31393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</a:p>
          <a:p>
            <a:endParaRPr lang="en-CA" sz="6600" dirty="0">
              <a:solidFill>
                <a:srgbClr val="FF0000"/>
              </a:solidFill>
            </a:endParaRPr>
          </a:p>
          <a:p>
            <a:endParaRPr lang="en-CA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0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DD6836-C4D8-4B44-9897-91CE2899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102" y="2604212"/>
            <a:ext cx="1883410" cy="2044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E30028-FCED-4A7C-97EC-1D1B4E0D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008" y="2604212"/>
            <a:ext cx="1883410" cy="2044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442CC8-32EB-4D11-ACF7-60DA17616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50" y="3390727"/>
            <a:ext cx="2604215" cy="10396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FFEABA-420C-44AB-8135-2F459D53D603}"/>
              </a:ext>
            </a:extLst>
          </p:cNvPr>
          <p:cNvSpPr/>
          <p:nvPr/>
        </p:nvSpPr>
        <p:spPr>
          <a:xfrm>
            <a:off x="935150" y="1087120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A3A9DA-AA97-496B-90D8-A5F6055BCDC1}"/>
              </a:ext>
            </a:extLst>
          </p:cNvPr>
          <p:cNvSpPr/>
          <p:nvPr/>
        </p:nvSpPr>
        <p:spPr>
          <a:xfrm>
            <a:off x="8004606" y="1112586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6023B-F62E-4699-AA20-1E729867C030}"/>
              </a:ext>
            </a:extLst>
          </p:cNvPr>
          <p:cNvSpPr/>
          <p:nvPr/>
        </p:nvSpPr>
        <p:spPr>
          <a:xfrm>
            <a:off x="4466743" y="1092266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633FC-E2FA-494B-A81E-2D54A781BB69}"/>
              </a:ext>
            </a:extLst>
          </p:cNvPr>
          <p:cNvSpPr txBox="1"/>
          <p:nvPr/>
        </p:nvSpPr>
        <p:spPr>
          <a:xfrm>
            <a:off x="5387850" y="5146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54A49-3121-43DB-8A6A-CF7CC90FE45A}"/>
              </a:ext>
            </a:extLst>
          </p:cNvPr>
          <p:cNvSpPr txBox="1"/>
          <p:nvPr/>
        </p:nvSpPr>
        <p:spPr>
          <a:xfrm>
            <a:off x="8887613" y="5146"/>
            <a:ext cx="838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204D7-FCFE-4A1F-8BA8-A4D46931712E}"/>
              </a:ext>
            </a:extLst>
          </p:cNvPr>
          <p:cNvSpPr txBox="1"/>
          <p:nvPr/>
        </p:nvSpPr>
        <p:spPr>
          <a:xfrm>
            <a:off x="1856257" y="0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A6A2B-4C67-430D-AB77-E25AE3C511AD}"/>
              </a:ext>
            </a:extLst>
          </p:cNvPr>
          <p:cNvSpPr txBox="1"/>
          <p:nvPr/>
        </p:nvSpPr>
        <p:spPr>
          <a:xfrm>
            <a:off x="1146706" y="5054010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6F182-2035-4B1D-B3F8-2A443395F2DF}"/>
              </a:ext>
            </a:extLst>
          </p:cNvPr>
          <p:cNvSpPr txBox="1"/>
          <p:nvPr/>
        </p:nvSpPr>
        <p:spPr>
          <a:xfrm>
            <a:off x="4611383" y="5054010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804FE6-5CFB-420D-95ED-12F79EA47AB7}"/>
              </a:ext>
            </a:extLst>
          </p:cNvPr>
          <p:cNvSpPr txBox="1"/>
          <p:nvPr/>
        </p:nvSpPr>
        <p:spPr>
          <a:xfrm>
            <a:off x="8149246" y="5054010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731855-ABA0-422D-A0F5-66636A571EE7}"/>
              </a:ext>
            </a:extLst>
          </p:cNvPr>
          <p:cNvSpPr txBox="1"/>
          <p:nvPr/>
        </p:nvSpPr>
        <p:spPr>
          <a:xfrm>
            <a:off x="4601641" y="1161064"/>
            <a:ext cx="2324675" cy="36317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4900" dirty="0">
                <a:solidFill>
                  <a:srgbClr val="FFFF00"/>
                </a:solidFill>
              </a:rPr>
              <a:t>               </a:t>
            </a:r>
          </a:p>
          <a:p>
            <a:endParaRPr lang="en-CA" sz="49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1D891-D698-4E7B-B20B-1603E12C318F}"/>
              </a:ext>
            </a:extLst>
          </p:cNvPr>
          <p:cNvSpPr txBox="1"/>
          <p:nvPr/>
        </p:nvSpPr>
        <p:spPr>
          <a:xfrm>
            <a:off x="964958" y="1178788"/>
            <a:ext cx="2440348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  <a:br>
              <a:rPr lang="en-CA" sz="6600" dirty="0">
                <a:solidFill>
                  <a:srgbClr val="FFFF00"/>
                </a:solidFill>
              </a:rPr>
            </a:br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B5FD7D-7020-4BC1-A109-3C9D56874AED}"/>
              </a:ext>
            </a:extLst>
          </p:cNvPr>
          <p:cNvSpPr txBox="1"/>
          <p:nvPr/>
        </p:nvSpPr>
        <p:spPr>
          <a:xfrm>
            <a:off x="8153751" y="1214474"/>
            <a:ext cx="2396810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3300" dirty="0">
                <a:solidFill>
                  <a:srgbClr val="FFFF00"/>
                </a:solidFill>
              </a:rPr>
              <a:t>                       </a:t>
            </a: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5E5569-7B74-46BD-A674-EAAFDD3ECC21}"/>
              </a:ext>
            </a:extLst>
          </p:cNvPr>
          <p:cNvSpPr txBox="1"/>
          <p:nvPr/>
        </p:nvSpPr>
        <p:spPr>
          <a:xfrm>
            <a:off x="964958" y="1155918"/>
            <a:ext cx="2440348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  <a:br>
              <a:rPr lang="en-CA" sz="6600" dirty="0">
                <a:solidFill>
                  <a:srgbClr val="FFFF00"/>
                </a:solidFill>
              </a:rPr>
            </a:br>
            <a:endParaRPr lang="en-CA" sz="66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578BE3-A906-41AB-9958-703697871B87}"/>
              </a:ext>
            </a:extLst>
          </p:cNvPr>
          <p:cNvSpPr txBox="1"/>
          <p:nvPr/>
        </p:nvSpPr>
        <p:spPr>
          <a:xfrm>
            <a:off x="1023218" y="1125378"/>
            <a:ext cx="2300630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3300" dirty="0">
                <a:solidFill>
                  <a:srgbClr val="FFFF00"/>
                </a:solidFill>
              </a:rPr>
              <a:t>                      </a:t>
            </a: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1064DD-110F-4B6A-9046-5A608234F6F8}"/>
              </a:ext>
            </a:extLst>
          </p:cNvPr>
          <p:cNvSpPr txBox="1"/>
          <p:nvPr/>
        </p:nvSpPr>
        <p:spPr>
          <a:xfrm>
            <a:off x="4522252" y="1282419"/>
            <a:ext cx="2522280" cy="31393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</a:p>
          <a:p>
            <a:endParaRPr lang="en-CA" sz="6600" dirty="0">
              <a:solidFill>
                <a:srgbClr val="FF0000"/>
              </a:solidFill>
            </a:endParaRPr>
          </a:p>
          <a:p>
            <a:endParaRPr lang="en-CA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DD6836-C4D8-4B44-9897-91CE2899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91" y="2512520"/>
            <a:ext cx="1883410" cy="2044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E30028-FCED-4A7C-97EC-1D1B4E0D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773" y="2514752"/>
            <a:ext cx="1883410" cy="2044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442CC8-32EB-4D11-ACF7-60DA17616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139" y="3292476"/>
            <a:ext cx="2604215" cy="10396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FFEABA-420C-44AB-8135-2F459D53D603}"/>
              </a:ext>
            </a:extLst>
          </p:cNvPr>
          <p:cNvSpPr/>
          <p:nvPr/>
        </p:nvSpPr>
        <p:spPr>
          <a:xfrm>
            <a:off x="8798139" y="988869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A3A9DA-AA97-496B-90D8-A5F6055BCDC1}"/>
              </a:ext>
            </a:extLst>
          </p:cNvPr>
          <p:cNvSpPr/>
          <p:nvPr/>
        </p:nvSpPr>
        <p:spPr>
          <a:xfrm>
            <a:off x="1234371" y="1023126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6023B-F62E-4699-AA20-1E729867C030}"/>
              </a:ext>
            </a:extLst>
          </p:cNvPr>
          <p:cNvSpPr/>
          <p:nvPr/>
        </p:nvSpPr>
        <p:spPr>
          <a:xfrm>
            <a:off x="5014532" y="1000574"/>
            <a:ext cx="2604215" cy="3769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633FC-E2FA-494B-A81E-2D54A781BB69}"/>
              </a:ext>
            </a:extLst>
          </p:cNvPr>
          <p:cNvSpPr txBox="1"/>
          <p:nvPr/>
        </p:nvSpPr>
        <p:spPr>
          <a:xfrm>
            <a:off x="5935639" y="-86546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54A49-3121-43DB-8A6A-CF7CC90FE45A}"/>
              </a:ext>
            </a:extLst>
          </p:cNvPr>
          <p:cNvSpPr txBox="1"/>
          <p:nvPr/>
        </p:nvSpPr>
        <p:spPr>
          <a:xfrm>
            <a:off x="2155478" y="-84314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204D7-FCFE-4A1F-8BA8-A4D46931712E}"/>
              </a:ext>
            </a:extLst>
          </p:cNvPr>
          <p:cNvSpPr txBox="1"/>
          <p:nvPr/>
        </p:nvSpPr>
        <p:spPr>
          <a:xfrm>
            <a:off x="9719246" y="-98251"/>
            <a:ext cx="76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A6A2B-4C67-430D-AB77-E25AE3C511AD}"/>
              </a:ext>
            </a:extLst>
          </p:cNvPr>
          <p:cNvSpPr txBox="1"/>
          <p:nvPr/>
        </p:nvSpPr>
        <p:spPr>
          <a:xfrm>
            <a:off x="9009695" y="4955759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6F182-2035-4B1D-B3F8-2A443395F2DF}"/>
              </a:ext>
            </a:extLst>
          </p:cNvPr>
          <p:cNvSpPr txBox="1"/>
          <p:nvPr/>
        </p:nvSpPr>
        <p:spPr>
          <a:xfrm>
            <a:off x="5159172" y="4962318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804FE6-5CFB-420D-95ED-12F79EA47AB7}"/>
              </a:ext>
            </a:extLst>
          </p:cNvPr>
          <p:cNvSpPr txBox="1"/>
          <p:nvPr/>
        </p:nvSpPr>
        <p:spPr>
          <a:xfrm>
            <a:off x="1379011" y="4964550"/>
            <a:ext cx="2314933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Remove one door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731855-ABA0-422D-A0F5-66636A571EE7}"/>
              </a:ext>
            </a:extLst>
          </p:cNvPr>
          <p:cNvSpPr txBox="1"/>
          <p:nvPr/>
        </p:nvSpPr>
        <p:spPr>
          <a:xfrm>
            <a:off x="5149430" y="1069372"/>
            <a:ext cx="2324675" cy="36317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4900" dirty="0">
                <a:solidFill>
                  <a:srgbClr val="FFFF00"/>
                </a:solidFill>
              </a:rPr>
              <a:t>               </a:t>
            </a:r>
          </a:p>
          <a:p>
            <a:endParaRPr lang="en-CA" sz="49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1D891-D698-4E7B-B20B-1603E12C318F}"/>
              </a:ext>
            </a:extLst>
          </p:cNvPr>
          <p:cNvSpPr txBox="1"/>
          <p:nvPr/>
        </p:nvSpPr>
        <p:spPr>
          <a:xfrm>
            <a:off x="8827947" y="1080537"/>
            <a:ext cx="2440348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  <a:br>
              <a:rPr lang="en-CA" sz="6600" dirty="0">
                <a:solidFill>
                  <a:srgbClr val="FFFF00"/>
                </a:solidFill>
              </a:rPr>
            </a:br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B5FD7D-7020-4BC1-A109-3C9D56874AED}"/>
              </a:ext>
            </a:extLst>
          </p:cNvPr>
          <p:cNvSpPr txBox="1"/>
          <p:nvPr/>
        </p:nvSpPr>
        <p:spPr>
          <a:xfrm>
            <a:off x="1383516" y="1125014"/>
            <a:ext cx="2396810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3300" dirty="0">
                <a:solidFill>
                  <a:srgbClr val="FFFF00"/>
                </a:solidFill>
              </a:rPr>
              <a:t>                       </a:t>
            </a: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5E5569-7B74-46BD-A674-EAAFDD3ECC21}"/>
              </a:ext>
            </a:extLst>
          </p:cNvPr>
          <p:cNvSpPr txBox="1"/>
          <p:nvPr/>
        </p:nvSpPr>
        <p:spPr>
          <a:xfrm>
            <a:off x="8827947" y="1057667"/>
            <a:ext cx="2440348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  <a:br>
              <a:rPr lang="en-CA" sz="6600" dirty="0">
                <a:solidFill>
                  <a:srgbClr val="FFFF00"/>
                </a:solidFill>
              </a:rPr>
            </a:br>
            <a:endParaRPr lang="en-CA" sz="6600" dirty="0">
              <a:solidFill>
                <a:srgbClr val="FFFF00"/>
              </a:solidFill>
            </a:endParaRPr>
          </a:p>
          <a:p>
            <a:endParaRPr lang="en-CA" sz="66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578BE3-A906-41AB-9958-703697871B87}"/>
              </a:ext>
            </a:extLst>
          </p:cNvPr>
          <p:cNvSpPr txBox="1"/>
          <p:nvPr/>
        </p:nvSpPr>
        <p:spPr>
          <a:xfrm>
            <a:off x="8886207" y="1027127"/>
            <a:ext cx="2300630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</a:rPr>
              <a:t>Stay</a:t>
            </a:r>
          </a:p>
          <a:p>
            <a:r>
              <a:rPr lang="en-CA" sz="3300" dirty="0">
                <a:solidFill>
                  <a:srgbClr val="FFFF00"/>
                </a:solidFill>
              </a:rPr>
              <a:t>                      </a:t>
            </a: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  <a:p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1064DD-110F-4B6A-9046-5A608234F6F8}"/>
              </a:ext>
            </a:extLst>
          </p:cNvPr>
          <p:cNvSpPr txBox="1"/>
          <p:nvPr/>
        </p:nvSpPr>
        <p:spPr>
          <a:xfrm>
            <a:off x="5070041" y="1190727"/>
            <a:ext cx="2522280" cy="31393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6600" dirty="0">
                <a:solidFill>
                  <a:srgbClr val="FFFF00"/>
                </a:solidFill>
              </a:rPr>
              <a:t>Switch</a:t>
            </a:r>
          </a:p>
          <a:p>
            <a:endParaRPr lang="en-CA" sz="6600" dirty="0">
              <a:solidFill>
                <a:srgbClr val="FF0000"/>
              </a:solidFill>
            </a:endParaRPr>
          </a:p>
          <a:p>
            <a:endParaRPr lang="en-CA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4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D85B4-B5F9-4465-A1D9-6B42E9FDC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90887-34C7-4CF4-AA4C-31D9AC050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67757-ED6B-4515-BABF-23DCC234C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66837"/>
            <a:ext cx="92964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944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199fb9c9f13e5f26d28d3a8b484df3d18f5dc"/>
  <p:tag name="ISPRING_ULTRA_SCORM_COURSE_ID" val="96F94F5E-E31B-401F-890A-BD2C3BDA8C62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JqzWks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JqzWkv9m8ls1gQAAIcXAAAnAAAAdW5pdmVyc2FsL2ZsYXNoX3B1Ymxpc2hpbmdfc2V0dGluZ3MueG1szVjdbuI4FL7nKays5nIK7bSdtgIqSoOKhr+FdGeq1QqZxBBvHTtrOzDM1T7NPtg+yR6TkkL5qbMjqooLiHPOdz4f+xx/uHz9PWJoSqSiglec46OSgwj3RUD5pOLce42PFw5SGvMAM8FJxeHCQdfVQjlORoyqcEC0BlOFAIarq1hXnFDr+KpYnM1mR1TF0rwVLNGAr458ERVjSRThmshizPAcvvQ8JsqpFgoIldOhtggSRhANgAKnhh1mDYZV6BRTsxH2HydSJDyoCyYkkpNRxfnlomY+S5sU6pZGhJvJqSoMmmF9hYOAGj6YDegPgkJCJyEQPy6dOmhGAx1WnE+lE4MD9sVNnAV6OgtscOoCpsP1U4CIaBxgjdPHNKIkYyIhr0RVtUwIgK6NrVhq8l1nA+lQMOc4or4Hb5DJVcW59YZ9t+H23U7dHd73WylVaw+v6bVcK59Bq3nrDjtdzx0M77x2K7eT537zcjjlZWYN3+u7A7fjuf3hTbOb08Oe1LOP2641Wzl9vro3g6aXN1Kn1s7r0rvrdux86t12r9Z5yEXt7qHn9lvNzpeh1+22vGbv2Wux71d2eLm4XixlKCqRyNWS0GESjTimDDrNi7pQREOvYlhOiCcaFCp4jJkiDvozJpNfE8yonpuqhpb2SEhcUzHxdd9UbMUxVeg8w6WAQAzKOOsHZ5dZO/h8sTb1Yhr9eVpbWZazTtcLhRZvzP64dJbRvzzdT38H0TK06xjzeUtM3pz92XnG/uT8lexvo1nGWmM/hKatlz13dWRpNRZ8bVuZZzQSLMgmRKIRCTo4Iitn0eCR8gZYHjtoDAXAYKo1STFzENUwdT9zVslIaaoXp19j1RIBFpyyBLUHG6nwQyzV2m7Psm7OG7/6e0doov5IE5EO7TJ1eYBuJZ7BKWxj3iPcxuwOFomZhSLSioTEKoclqjFmY9xfNgsb4zaWj0QiTwhmZd9blgRq8rGw4h5B/dsYfiUjRTWxMb2hVqG7iWaUWyEuto4VS5GwAM1Fghh9JEgLBBlJIvgVErSqftBYimgxCgpNI8UobOspJTMSXNsEeoAQUQKepowZ0WmEvxL6A43IWEjAJXgKGxjGqUrxj3IBx1ipZ1C85Pgh1RDNzq377YOZIA6mGPRYPnDoKiSK9SHwMcydCwjBmIBsrkBAZnycQKmY9QlosDCzmaZ17BBPF4tuFnIBCstNgU+KCS986H+UJ8QW0MccCc7mCPtQsspsoSkViYKRdLOk0Op/EUxdEeULqhNo0xBMBnZNp3R88un07PzzxeXVUfHfv//5uNfpSfP0GDbRUtFT36uurT1fKPlX/HYoZjuvF7r5Faed6tnaLy/NPUra2nOLaLX2famqrR03tPUrnnsU9iuee3T2hm9DyMg0qmBjJ2z/m/aksjaVSLloFNJ2wbTQde9RLw3cWr9+h2CN7lve4MrumESQMD+EpjI21wxWp/C9B8vhWsGbrFvJkL77mxUgLKBV57QL2+laTfiLpUwzsqG3IhmsKMCZP0kFBpz6jEYgmYI3a+c/01x3ldQh+/LB+tWbdI6f+quVtp0DdQ6CpR/CJjrYxnv3nfmQ6X1PGUufsouptZuo7IZk/brXvIkopxHk0QjQ7I64enZaKhe3vyoUAG398rxa+A9QSwMEFAACAAgAmrNaSyxgYtiwAgAATwoAACEAAAB1bml2ZXJzYWwvZmxhc2hfc2tpbl9zZXR0aW5ncy54bWyVVttu2zAMfd9XBNl73F3TAWqANM2AAt1arEXfZZuxhciSIcnp8vcTLbmWEzv2QhSIyHNIihelRO+ZWH2YzUgiuVTPYAwTmUZNo5ux9GYeV8ZIsUikMCDMQkhVUD5fffxZf0hUI8dY8gBqKmdHE2jDLOvPFIqP8W2JMkRIZFFScXyQmVzENNlnSlYiHU0tP5agOBN7i7z6sdxsBwNwps29gaKT0/YaZRqlVKA1YErftyijLE5j4E2kq/ozkdOGunz7E9qBaWZq2voTyhCtpBl0i3y9RhnGC+u925UlymWCgb/GQr98RhmEcnoE1XV+9xVlkCHLqvyfGSmVzLCgXc7lJr5zuKSpXT/M6gpllIAXwkCjXfDlqe96F4D813DvCa6rkvwJ63ryIGDTYw4royogUXNyNp3Lt8fK2P2A1Y5ybQGhqgU92aSfaKUbN11di/sDb0ykoS+vaSGvklcFbFzCgbuuvsVvNrf1WxE6fdcFGSo4eGWQYqtskb9tXc+QgbJFPnOWwqPgxzP4qcVxmh7fUt/Ny+W3VhDUHlNvbU6NFSM94ObqILRXNJhCprDSmM4LKwDbRqJa51KKznIigh5YRg2T4hfi4mN9GU2iE4Mftf7BIoYZDn3zVudoX+mwX/V5fBzdj0J7N3eeGfuG38ypMTTJC/ujpOczz7NLYt3Mo34GvpIWDupe7ORETkHVHtSLlHxqFCENTMVKt1gDaBIFBSBRf4WJ99FXelEVMait7RiDZmS6OofLWZZz+2deGbxB2iUMGB3T5NadoOx9IgOFbz9QleTNvLqDsxQVN4zDAZqtDxT1hYduRrSdz6FRW5sH2Jlw2LzmZBqDBWqH0b8R7ZSEfrqGHsKrTauf4SzjA29orOuLdVZ+7EVu3jEcvBDkFH6UOq6t/byEVon/SP4DUEsDBBQAAgAIAJqzWkueML9UqwQAAJgWAAAmAAAAdW5pdmVyc2FsL2h0bWxfcHVibGlzaGluZ19zZXR0aW5ncy54bWzNWG1z4jYQ/p5foXHnPh4kuSSXZIAMIc7AHG8Fp3eZTocRtsBqZMknyXDcp/6a/rD+kq5QcCAkRG4vaScfCPLus8+ud9cPrlx8SxiaEamo4FXvoLTvIcJDEVE+rXo3wfX7Uw8pjXmEmeCk6nHhoYvaXiXNxoyqeEi0BlOFAIar81RXvVjr9Lxcns/nJapSaa4KlmnAV6VQJOVUEkW4JrKcMryAD71IifJqe3sIVexRR0QZI4hGQIFTww6zpk6YV7ZWYxzeTaXIeNQQTEgkp+Oq99Np3fytbCzSFU0IN7mpGhyaY32Oo4gaOpgN6XeCYkKnMfA+2D/y0JxGOq56H/YPDQ7Yl7dxlug2CWxwGgKy4fo+QEI0jrDG9quNKMmESCgrUTUtMwKgG2drlpp80/mBPYoWHCc0DOAKMqWqelfBaOBf+wO/2/BHN4O2persEbSCtu/kM2y3rvxRtxf4w1Ez6LQLOwX+l6CAU1FmzvD9gT/0u4E/GF22egU93Ek9+Pideqtd0OezfzlsBUUjdeudoi79Zq/r5tPodfr17m0has3bvj9ot7qfRkGv1w5a/QevZd+vdXilvDksFRgqkcn1kdBxlow5pgwWzaO5UETDqmJYTkkgrilM8AQzRTz0e0qmP2eYUb0wUw0b7Y6QtK5SEuqBmdiqZ6bQe4CzgEAMxjjfB8dn+Tr4eLqRetlGf0jrSZaVfNH1Y6HFG7M/2D/O6Z8d7ab/DNEKbOsU80VbTN+c/fFJzv7w5IXqP0WzgrXGYQxLW6927vrJymoi+EZbme9oLFiUJzSBDmeQS11SzDxENeQW5le1qYC+pgx63/gelCZcbyUXxliqjf7N62ieIGHt167QRP1mU7NHz5n6PEJXEs/hsepi3ifcxawJZWem9EQ6kZBYFbBEdcZcjAer8Xcx7mB5RyQKhGBO9v1Vk6MWnwgn7glMtIvhZzJWVBMX00vqFLqXaUa5E+KydZxYioxFaCEyxOgdQVogqEiWwH8xQet6Bk2kSJanDCuNFKMRQTNK5iS6cAl0CyGSDDzNYDKibYSvGf2OxmQiJOASPIMGhnOqLH6pEHCKlXoAxSuO76wqaHWv/C/vTII4mmFQWMXAYU+QJNWvgY8hdy4gBGMCqrkGAZUJcQajYu5PRKOlmUuazrFjPFvedHMjl6BwuynwsZhwIYT9RXlGXAFDzJHgbIFwCCOrTAvNqMgUnNhmsdDqHxG0rojyJdUp/AaAYDJyWzr7B4cfjo5PPp6enZfKf/3x5/udTvcqps+wiWZlTGOnXnb2fKTNX/B7RgO7eT1Swi84PauHnf2K0tyhjZ09n5Chzr6PdbKz45ZafsFzh2Z+wXOHct7yvRYyMYsq2uqEp3943eumbSVSKRvd8rQEWiq1t1FAQ78+aDQRVP2mHQzP3R58CEoQxrAmJuZVgNNz9SaAAvtO8KaOTsJi4P/iBAi3xGkXuoXt9pwS/uQovIwQ6K+JACcK8BSfWskAz3FGExBB0Zst6H+zLp8bktfctK+2gd5kF+z+OWQ3xY/aBQTLMIa2eLVW+u+35w8t2P+pBvZb/oJn441O/qZh87XpHpxvvk2u7f0NUEsDBBQAAgAIAJqzWkuFea1XqAEAAEEGAAAfAAAAdW5pdmVyc2FsL2h0bWxfc2tpbl9zZXR0aW5ncy5qc42UTW/CMAyG7/yKKrtOiH2y7YYGk5A4TBq3aYdQTKlI4ypJ2djEf18dvpo0GYsvifvkdezK/ukk9WIpS56SH7u351f3bH1APqMquHT9IuIvyM+0yOcwzQsQuQTmIevD1aN7eyJCwkxa0dnmjWR1Q48hfVlwoZt4GZBQAZ8OXV4HwM+A7yt0+dtJbZ/WLqVGnWeVMSi7KUoD0nQlqoJbhl282NXM0INxDeoMuuApOKJ9u2LkSfGuT9bkUixKLjcTzLA74+kqU1jJeSz+clOCqv/4agf0HvvPI0dO5NqMDRR+4NEDWZwsFWgN+7j3I7IgLPgMREO3Z9cfqCPcTsij17nOzYEeXJE16ZJn0KrSw4DMxWSt1apmn6zNGfgyO+LmmswhBN+AakkNb8kcEMuq/McPLBVmVJEW2q75ERXI57nM9qF7ZEGOHkuyseqdErXPHzKnhdBroWWgI4vY5Ai1veczwcbVXtRJqOejA8sH47MqOoOc1xh/jND5PWHcGJ4ui3o61KORKg663oMaywWSo+BqBWqKKOx3iQbsBitjx3Py4Wdz5j2d7S9QSwMEFAACAAgAmrNaSx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JqzWktvwsmzbgAAAHMAAAAcAAAAdW5pdmVyc2FsL2xvY2FsX3NldHRpbmdzLnhtbA3MMQ7CMAxA0b2nsLy3wMbQtBJIbGWhHMBKDERybNRYCG5Ptj88/XH+FoEPbzWbBjwMewTWaCnrM+B9vfRHhOqkicSUA6ohzFM3ikWSG7s3WOEt9ONt5dLC+UqlydN5IX8NkaCHpQ0fmRPupu4PUEsDBBQAAgAIADMDgU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JqzWkuxh8dfkwoAABdaAAApAAAAdW5pdmVyc2FsL3NraW5fY3VzdG9taXphdGlvbl9zZXR0aW5ncy54bWztXOtu47oR/t+nIBwcoAWK+CJfC68KXejEWEf2sbTJbovCYGwmFiJLPpLs3Rz4R5+mD9Yn6ZCSYkmRFSmbbne3ipAgIucbksPhDMkvztB7MG1l5/nOxvyd+KZj69T3TfveE/+A0HDpWI47c6lHfV6QLEI22dB3Nc+xiFtDnk/sFXFX72p3xPJoLZCPEMiEitud7zv2+dKxfWr757bjbohVQ3ti7UCP0oCnVn8Z5+yp+4Qa8a882B1Z0nRbo440kBovohIttUb9lixlYpbOZkvsx4lz75zfkuXDvevs7FWRPq4ft9S1TPvh2ExX6p8QtkzPH/t0k9E5dYTVUasAagtT59Fj3wZSR+4O8oEWuaVWsr22yp4isHSDOcZIIfemZ/oxZK/bbw6amcgtuadZlhcanW5XPgGxoY0MzKDdHAmDHIxPv/hHQ7Q6zc4JaYs8UjerCayqHfnESJztbpvpRNKoP+pkY1znnlk5C9ZrdKXOKB9mOWQFa/7YvdaoN1LyMWxwrLmjqbuDlpLdUNJgCc8Z1mMBhcecejroBIpuTHvlfB7bd04IjOKNwmo9sYECx0L9ntRX+/DWltst1GvjFu4jFXcUqBsI6kBQoE5tNZVhPaUi0OvSJQSZbK3DeqL2OWBse9T1x/aKfhGFpHS8KjmCCxfMD3Ke2G2z5xC1euCmaqN2s9Pr4ENLEgShi5SO2lQbh15v0JOaCDfanYZwkPstoSWgZqfTHHQPzV6rI8DbaNAFLW086KJ2r91uqYcWbgEaSZKstpRDTxg0mxK0hvsD5TAayb1GAzWbTaGtHjpdYSQ3EEgLoEMS+syAgirIQvcgyVKzL6CRMpJH7QNWcVfpoH4LdxuNQ1uWhUbjaNzj6OLmOpYWHk5kzhcUZk5BZu3R25LONVzuXBeEDboBL/cpuiUe1Xiuk5Ur4q/PlyTwX5BkqTMSfMqRidKnBcHSpaizbDms898TKyWeeAtmTvGswZNmOIoiSB7ExbPAvwrg4skTYDxtFoWFbQV5Mw90In0W6eYxf0JDPHPmSWckUPEsSJ3FYVFCE8+C3FkIGUuh4lkQAkvgjk2+bJETSVQ8C9JnHjSdRcWzIH/mY1JpFMzCE+jLIJ4WwBo8g+aKP0uk4lmQQnNR6UwK1uM5NBeUkUrBdDyJFsJFuRR6yLNoIdBTMgWL8zSah4rMluVE4Ws6lgw30ApMbjy4hEVc5UxeKNOrmaR9WkymF9OFPL6oiUqwKhFbln9sdftfmp3un4b1EFdQk34lTSZJXYgr6zSK6dKM+XSyAIV4stDwR6Mmsp+lodMPxmSs4ZoY/lJawWyOr2si+1kE+mE+x5qx0CdjFS/G+kKbGtwuE2xgtSZ+cnZoTfYU+Q7am/Qz8tcUQXg2XYo8y1zxChayTXtHC7SnzqWbsXaxMKbTib7AmhqV1ERsr5Dqks/gDuUVzSUdz0GHCwnQfR18weefa0CSZZVWcjm+uJzAt8E6cmnery349l/RmxnWYP6oXQB4hXVdusALefoRZg48bloSNH0Pjva+JOgT1sEzsF4ApknX4wvJGE815lxzrBvzsfLkWUtiI8e2HhFZLgGHIHvsTWfnQQlzNroKfMwr3ZCOf/0Abj2WJhkuHOhEps2d+d7cU+iFuyo0U7CsFKyyufr1w/hvi5E0nmB1AZOnTm8WBl/1rD0Cy8N2fEQsy2HDgKbJak/sJWzR6JLswMUeQWxlrrjYlsDgWWd+25m/I+KHS+uXcFVqKv74y/lX925sTCCs3BDXLrbEUtoSkeH5kDewlYSuQz7f+i+NJWaP87fqyBuMbibp+smhFZmjrx9XqguvGJQOfo/nkBghHMimUwqEr8BjIAZuiGmVAo61ETTHj8Kwe3cRO6CUUqBNQx2ag75CzTXMRaIj1zBH5VTcYFkfG8zq9JZtSAuA+ewFfpDtO+zYYFE4nz35zy29cyBGWJTsYWah3PQChzp/XXtlHSWKxCxexkN7qEiDbt3zW1YEHbPMDduZF1P74QpH1gzCccIkN87OWvHYZ5kPPCTDVO02gWW2wbQF7d65zoaXWsSLFluQFP76lR0JhjgP2p3F2iygV8fSXLlcKJKmYLZbZEvdKo4DN2c9mxj6YiLJTAP4+4b4yzUkpDu2hy+uK9jtqXgkgb7QvDol7nL973/+q7iaVH+CUhSW/qWsHljFLI7hJ31/1xyfev8ooMeQ5CSUvxQEhpvlCFp878y9IbSlZBiScnkFDqNz/3B27rLQ5iOu5Eqav4cwwrdyNfGKuA8QhgzHscoq4sNnDuKX7sPxDLHzLdOmJeFfHdfZ4I3xbCGpKj9cwUKxzOVDkB5XiKDwHgVZcMoqoU+5lDQIVCmVdGX65XXyVBHFBFiXwftxVe4zM8dTwfHECidiZ+cnDsC27zrWjF0dPL8rAwF203FrUdF32ZkpeotLeGvnczh3IiephvV4UVp0Bn2YsV1lqDJZlpaeUzhjrWKiYUFa7tqxIEIqwWhi4snyNEpRZH6zFu/3U9mzjsOGP6yK9fxYmJbX6Bf/mXysMC2vs7QxhRPGM1C6Jo6Mbjtk4sbLi8wcyFCbQGFk3+gtKcN6MGG3Xl6sS2FBUnLjrKjIs59hbmi4mFlZvMP1Ez0e2k95/Iphbh/18DyVqjg6bz3fe4e+6Vv0tGvzccACjM8+f8/y/1AmawEEt7NpYwSlyH/c0nc1OGuQ5XrD7sprKNTxrsbMeaR2snDbKJqxYFYKueHBnMfyUjibhfAYIqCdcyFOsNLzQcP6MzMN63kTNAzVnp4/e7e5pS4GFzBp5JvJsrj0OrrluOYbsyTsRGUc769BtQ2HjQgTK0h4Fd/WREsleInXb3aWb1p0T6MwFSuImSZ/9EMPlka+Z0v+hN75cd8OS0ovgTDOHR0xLp2sOAnjZ5tMXFBTLuX45Nbjo88IVVHeOcaqjEwUhWjm7PHo7PipWa9nNAWyp6w/rMczLASoDM4ql8i6CBQudJ+4cIxZ6Ds4zSxm/Kp+EUHejOgqTFi9DdEltzuDfE4ig+gayO1Wu/UNiK7GoKfgXmmiC/fZ8xqiq4vZU57oavCvb010SU32lCO6+hJ7ShJdox57ChNdAuO0W2WJruBvAMoSXS9aL5voenmiM4gutcGeskTXy7NUEV0V0ZWmdKZX0liL37PVRN1x3cc/c81k56/BedbEQyvT40cE3mxwGZi6CmO7QnZBuHI2xLTPK5rtW9NswWUIu5u/mc5VZkN2GUI4J/DZcVcJp9mWu1Eca8oUXFMxYvoNpibSbTKqagmuQ5d+RQlWlGBFCVaUYEUJVpRgRQlWlGBFCf5XKEFwkzfZuJMg7W0cdkt9XrGRFRv5w7ORuVfArycjY7fYhdjImPwPTEfG+vT/ykf6dFvRkRUd+SPSkZFPVXxknHVMBM6X6MicJVeEj8z/05jvlpB8+mzej0o69vhXSdKx02NPRTpWpGNFOlakY0U6VqRjRTpWpGNFOv78pON3RRP+Dxi9in/76fm3ijyryLOKPKvIs4o8q8izb/9RvrLsWfVZvuqzfG9Mnp1eAD81d/Yy4jl19hzzvTJn4cSXo85C0E/1Ub7Ywv45PslXgjmLiX4D6ixdBlDQd/J/P/8HUEsDBBQAAgAIAJuzWkuFzc13EyUAACYyAAAXAAAAdW5pdmVyc2FsL3VuaXZlcnNhbC5wbmfte3k4m+n7b9qhHaatjk4XtX27qCnFlBJLSnU607G3tcQWGdUwltAgSIl0us5MLW1VUmLrKGqNNUgsbU2lRDC2ICI0JAgJgogIJ4b5/n7nOr9zXef8c67rd675w+V9n/t57vvz3PfnuZ/7efO+v15zvLpf8bgiAADYb/PDlRsAwGckAGC3x+d7ZC2Pc22WZf92Rdy4ehlQ1qk2LbuRC7B2sAYAKpK/WPeVl90r3P7BIwIAUH+89bcreXIBBgCcJ9tcsXaJ8Zljej0JmfbYOx+XH3c37u7bkUfeMZN7DBpe/nAJpvrLwd2tX6R9rtL35Xnrl9cRCddBD+Ryf8rwvnISP/bzrWS579W/zTh2su1W+NfS6BWjpipOKb9opohfFCDVWL1e0/m4qL9xY7nMczmJ9nv8/H3NkCZRowAi5kc3fyFDFVBYyRM1b0ppyfFLudqFUVUoo6n8gtsy0VutO9JlOtBqfVyJsDiHtxYlAkdfJu2TjcH9yxeYWAe2BtIaqp7J7seeT9hOFudYqH6+JZxSr3+EMpFdAfSf5cQmh0tXqQbNIPVWmHB4ZbxmJFkqD8j4zFqkMTm80IXZEPb6epsQ4Jo+VOkgFPDWrA7ZTdMWmRWehW6u0QvYC1EFoBNxk6ngMh/81Gr6LfzKUBk51Nd8Mhg/19kQwHChsCs3HWYaDVWjfilpMalaiEbMIkf6z0KpcMbS1J+5Ty6GGmhNJUlWlQeOAga7Su/zKZYrFTQyS8qn3d+rVNbAgwiGG4SZgpEGAVqAT+ratJhUGH9i0FSHGn94tEzDauFXp5B4IRATIdTGLGqDd8WYbEDEgs0NAe1o8+qH6XL0OpMlZaYOlf9ptSm0gsIxKy0hq4UZizW0uFp1P7M9RiFDm2fMkvxMZg8ui3IGAmazEpuf+BHYZY5izwFWF+wNLX4YliaqsAoNb5emSpd+Voobm7loPLy8urFUYIU+fFsYN0JJo5hqAG6Lk5QjcdpeZiptbQx0dZP3c+e9TMSm9o9nVvnKB5zO8iITuuuDux3qCIcY5MiZHDxbV5vrd6m9qVQpvXUh+rxFUvKk+4lPL3gxmbKBs9nJcROnwqabg7svUu5GyWw/xaONmgRWGwvJ0LnHkI2yBAmSjt4H8M5PkWPGdMWOCv03M+wnXv+eoH3azKZwA+UjjejJmsa1GM6ZorPoNjc1ejMXgocYHKi2/TNshTmiXXtj2nEzwSjrmjoDsof5A89/jtyF5keAd33DVEgY6nzwPvLqo+Te/vLZ7AecJUK3p861/H5Tdv8FVIn0ZXnmwOSSU7RnNAXl8iSCc9g4eUk10RrIO26cHHTesfmcLrWjoXK0hvYMqcZF2RccIKEwnGOqIodRVv9wjVrtKHc56w36mmB5wbQzOHVj+U6ohZs/hdFxLgFu0XSKqo7zkCC8KfqUQKI2L1vp61ZYAqMRDoVtBrDyoSsercVoZb8YfnmzYVeIIIRZBTfTWAQxIALmTJkodiVCHTh0tCYLlUW5I+hvavdTNzrfZGA0+0LyJaAuM1eOuS7sUvi27dfvHL+ekTuhfcTs7Jtx43PaqirE2ezAxbiMsP2qTlHBYuTz55TqyDxoftudK1ncKwYt4SdTuGlQbLavh2Mr1cZuLSBmLSCerbBawUR2O/zUQeyf9+7Bl79cUFbUPZhv0XXo9qEDh44IQVIjiHxbQgoqH3OrYbYFhFkZCiBw0rge/vnUC8bJoK66tPxWapxR1z7qnf7ycxbS7/26aetBTKPQfOp6kPtFQncG3zN5qCF5XP9eqDxjJlsUvYKUp84mz+ACW/20uoQ+XRLLll71IQOVglFtVIa6rgoRNNoT5n8k0qhraCET2bla0wByu1uInI3MGDCBSascDmdUOtR0wCU6La1oPD3vsncrVTibqy/RlZzlWapiJ/ubjokgyIDhyfIFlIOXsHBTdUhQ08FLkgeMrastW5BQHTaXHQEzV0ocvXmndWcm6hxv9oZlBJB4f+T2tdluEU/7JErNaawywxyRUGJHOkSijGWibqE8uJ50BMnZTOauQbU8aE0rR7wKGXrQotj47NqxIaU04uWwxGwsfQbam/DOTEhA9GaK6cLj2MmA9HRLYTvISNChTSWgzundD80n+LKJiS2GAkQDHotQjf4yskrPbKEsfjmrzE+7RZhFGDczCXIfFapYdVH4HWHeAjjF9pFeci08aN2wzE8lWWCeZddKi+qbDwGvIU0dg/Fb7CHYZNEtWUTCYpwalq4vDSbdmSPNEkIYi43XW6UukrJHiZJgNRNLQmDvRf1TTGQCJPocAMDlTuH0DbzOzFw5oa2Uq2iB6mj71vFYj1WvnpPJ79gqb58seh2qo9o4hGHzQ6vd20721y3hlzNzspCO18pybivK1oXfGy/PA4R/gWyDgx71531UKFbIn+6snvZxTJGm+qJ8hI7RHGhXsPs9f+bXQS7WtfdmO0xBvQmM5/yhcs/Hld5dfqQnOXhufxBOFKJhVDIqGmqqNu2vcKV4PKIl5Zo7UtyKIsMs3BbrqCb6yS0IqV1pV3jj71ijA7zwjCTGC7ouI4VeQRST0KlcdlMpHeVCgD2WpvoZbzFh0wKVzUERY73jScGYxJZWbo0mTmLBND4nrVX/AvBWbNYWHSnswoDeFR16+jzlecaliT/yHC+c1P6UBs73yOqeOF2KTeX2WzGRlc8oiHizQtXPrmHxMH8zs7SSDQ8fTkog5UgRYrTgtqM18BUypIJWPosDJek1KzxNM/Gt1jfSVzFgX20t3JjOkmcmQH1JtzbE5X77Ko3Y85PE17Em5ximxJ9gktZlUD5ZkYRq5sS8YWu1zPwBYmBFa6uvnPcX+52VhT/By1dXhlcX1QQaJRbCsLwkwXAWwr2VFh6kLmygIjwZLsyhstnNdVqHIYEBRlnyGfbApmYj9OhnkBVwEjuEHT46xJnNvZPtz2idc4ieIyxctLAkSF/yEazX5Ec7LDhtHY26/DyFmJGRZ6GtaIZ489aZ/Z3jaZ2YiVunfOvz2361z28Tpuev0X9ti/mknGYpLEEYQWinevttfmxtW4O5D+i19FoxjImh6gwzeaZc51pW8Jr2V5wbnzKunHk9oNWu8PSwo1H8iusaHUZRsWIum39P0p3yj4F8yuB6OHJwiCB1w9FjtwJax6lwG1GI+9rkjcnIq9jU5bLppOmye6HEU4IhxccqbtocsyHC269QPi1YytxgJiKiZGJ5KKrkVsPkAtFBL6J6brXTkDLZb3Ir3ZMyzDlAma5j2a04EAnYelnydZetjzbTIXCNYPH4wMIQDANTrYSgoLdUrm9CgzJCvBqBRj6tBHTGwsmWVlFY49ViDE2XaVyyIp11BwA6ZVt76MY4ve19Jcbx80WQNgG5+Czl/oPC44Q1SsxiaqBh6H7VgrY26mAzNoVivuscA4tfLkYlaKenXV3uuuCRfDwqRFZpdBB9avlV44G+tBXKMUCw5tV7N2vWOefHq9cKUoFSIxYCWhC7r9TvB1q5PR41caWSk0lHiD2Ttv1C9K1pQhQ9VS2Ig1fBPTZnOheuSSxaZqQZc2V+b0Y3VbAbHrUIKZaZhkFyEYyKGxKxOfsCzLv2zXIyiLChoLy8lsh7CaOb4uJkS8dlxrgEHctsaj9vlGSxAe8oP06gbvwWghk9WqPHjvqeWPoI/KZ0uc1vBaxB2fJGb+aGMeGOXpFFb3+8muQzGWcGrHEtmWsPnkrYNXMtwfWaki8Apnvv8S+GXx7E0YlKhMn4WQPAmNrnJNFHBV+oD8OyASupaAbcjfjX1GguHYqR0gS//Pnkf+opq+mqT07tBgC6f8uRVYiXdO/py5pK/7Og3WKDi9kIEE4aYFRkrZ4HI3cBAD991y2rgHMOWx8FAO66yUG2BF/+nwruujWt9RNCN4RWmxHCxLA4v5QIyJhh48pwMJiySG9aqZmuiFff6meiHJ56QzrD2pSyCijrJlvY4HE8L9adcM+SFzMuVqvvlPL/bv86b21gqyy9yA/Ysjp8jPdn7lV8QdadIJ2WFze416v8LmRhNsTafut1W3K3wBJFkpIGaBAUtzqvp2EVv37rXF4fmr64Grc2XSAv6/G1n2s3JOucbl4nmahO3rJRfAGbU9wHw2556n6FHCRPv2pL1bEErSkdZJqWzFtvfywBQ9HLM1fMtGm2hdRCOKVM1vmtztm8Nex//4vCpuWZYkJoViy/ntbyWIm1NK6EiRGuLrC1/d7wt6ZfblsERksYrNG4larsRsUap4vLfW4qV5cNtoLpeuOiTml1F0jYwWmUVeYXBvVhDQ9u9pP/ioYNJFTrTfyMc/YwSLrU2/tNbArO5850W4YLXVlGHnctJCr1bvoAwyOGebWJUHwHt42H+mbEfUbMzWaBYuZ/PO6pNLk4ObqNY6ZBF5hoS+Wde63xrT7aDW0nI9+PqX1i19Bzqdnyw8utN2qfHbnZX7ttPPNqf9du9Tt+hYxjGLBIxhswzqZYY0dTvO678OxsefOH55qDGuzNmz/gfcWh5YC4tB05X/fn86zEiyuJeaHPu82Dzzt+LLMtXgxfvcF5dikDkGFxKVnv/UyD7TYApuvl8bNh54xTrqVfg0SDO807ZJt8qXk10gNg2bwz1WFbHjz0HBJXWqtQFNjIPHIhwNoEdxYMG56cZxy8KyBsY1Zvnmm9oZBcNRat4zE6aEguVW4I6KVH366tWdPweo8ZMNtlyssU7Cpm78SO7eqp03v8Dg6ItXW3v83kfn/do2uoQdm0mL8mack9D9COLG7Z8dKcTmmt+MDs7Bmnghd2P4cd2h3Aw9/1qCntF1negkD4ce4KsvRQ8ty8RNkwWQoZwJ/+JQmIJTnAyeTwh1x4aZNIyxc8B/1rxbxeKZZ7Sw5pbJxuvfHY7f1iCMrDrR/t0wRiG3KkO+b4qeUoMKu5VNVOPXc5ygse/KwMlr8cY7LelMA64UZO3cbP5PXhdArkkSxVO2Z+z2Vzr2S5EZcBP1mvz0kS3N99XKyORjK2evjjtA2alfBv8dkbNt0dpNHJPMYpK6tqzDb04cYklchklCzgfUSyrmAxcywh5a7PrtU+1rTrfygjWtVHFG0pI0KyQKMvgli21OAmqCymSnuTvrxrpFTzb20HpJ1B+ssXl2UccK7CzjxY9HMjXtxlWjoofvsv6gi31UcF+h8O8f7d4oubdgqI6G37rD6HTWew/Fj1Rv5hFGNyPPQKcsfBwwTiw/fh2UCsebWySUBpsejP39KRHmVXR76b4rvvaCN4fN0R/YPBqy3HSaZfk0fzq/mdAy3qOCXd7UUnoROvxTgC04ZrifId5KZbpqzxzNLH5iXbLJqDKlRXfYMVTPiE0/hJcfRoC8fyJgFyymVb/YHiERuUysckdMEnchm8tDAaNTQ/6+/Cr4uL+ZsDMoh2TYE9Z+Odo1npNTpk9uL4zsIoH46KHhtBip8HM7q0YbGC3/2pUZTJv0k2XqP3lc8iE1crjeuBPHCI9raM31HZsBhbX/Vj1DRueJTuUEicc0LuGCNB4BIHpl3Z0P5Xn/r0+mUo1neWDLndSVGvxcP70yRRrMEn4kM+FNYGRp2ts9BnlW1PlFnWOe74obZUbrBEEGLxvayOrsoOCadMMnboxaCfy/kAYRauPrW95PRLBlozmqMffyqG6B3t3QTZMY9mcjN/E5WOzAcymL8TUuzSnTwYnq1MhDhqZ8YrNXNAZG9P7IHUg2kC5a7QDGSKfcTMU7xtTqYelLmDRL2AiKYsL7ApTq11DNtVxyeLRGpR2HM3VvXGqGs9ezFwJ1Uggrye3PK8IahULjlEUgpsdCi3580VYr7/ya2KDJa5eW7HkQtBUX4F5LpfnaXnusuA2OMwqXKCoHiyPmiF0ShzkWTHRQ3pkHjVAtLZ/ldA7G9y1AiSx0CJ/JpaGAcZuIM+pmau851CLqWIVNF3orQ27YzvuqW+Q1OhP4+XRK3dyeGU0iGtOgTjdtoADS5sstF3GI3yK/SuzLiEyh6nq+OcwNvESfJSeF3VHfVR5BAW4Vc4AjfjPRcI9HkkC0Nt+4A0DxZZ8W0VGjsQgPwb3ojtLxnyvZD7Xkz3mafZ8u3hER5C4u10N+aDwaFqoBkMkIWuNaM6/xsGAe67SBJk+A++OrFEYjU4/OvikkUj+Yd/0dYPdVbtrzoygQ+Kslk5oTc2M7czvdVUuyTcOz0sMM/2c4cci6XWG3QpB06LNZkrzIOh6ICM5UjKZO8OHXr7iPPp8zjAnY9du7UO5vdHs2Q2PtoP2k91VB667NT/PjbzPCDg4k2G1jC9Jr6YuROLQJ1X4UfGDjy7HVN0pPMBx3vFezw2SmUBfY1ydht3QaH3c4svbpNtnwS/5xLtUpwgHqE1uwvkV/S9fu5tL05y3nafI/ixd1aGXUqtzBveOrtM9Tr6FeM+qstIJy5iv9iB2E9U1dPT+vqMqUY45VNEUZC84zWHH5105/UZVu2rov7fmBU7uxtReZ0oT/JWbnh0DQxsKXIbkxvz0L29JojN1UOidxYdWmtKayz1gWUe//ftUWf/3hz/H14UejWuzRTju+JXqvDcbMyGbRZGVk3EG1Y7wcgaF+8svebxdSSiem5WbM8ye/kNWlrohJ7Rk5h39RIeBQwXyWpuqi+5j01JJmAvDoRnUcX+GNdNxHAJu4na/OIvouU5ps4v9jk7wTUs41b9c1CyWg+4VZKknF9zgbMh4BXYw/ezAlGTqBEsrdT3KDgvF8DCrLZoNh3HInogqYGaoJhv1KOctSb866lzTj+qQyVvkOjpPNxoxpnK2SU7WEZJAGXbkH7qQMuDEUUDV4Xz080hUvISKTmHvO+Bn7t93ocLElKWtnuSXoMHVzErzeTnGh02v+cyRJgpO8lxJnnQmhEoyipBdsqE9/qE/xWgG7iigREPrWuub4tyXiBO/Vz8yPXJrctO+4vdqJHcintepEMlreK+ctAAKIikiOhPf3mk47jPz7rCJxVB6lgkpJu2aMSsWz//B0w1GB90MUjao+PZ+x3WORVJnS+yN9ozNEvpAKYiKIG41OXiHC8ent8R4Z0d1FjKL4klajGaRjY6TrFTPWtL6KZdHjD3fIHbXzzty1O+E1W/bux75kTJ5Wvv3R9SQU5vjj+GZR1+IGx473rPmaRbAtNADoW2qhiMl9oFOatgA3Vj3MrttUJcr9nrkSnt61hrQtFl/1Kv1uKDuEkOSq95QJtalOMppMX/EC0/B2IdOWLEr8MEsWAeaZiEE/WWlz7GqATI3JMV75Hd4afmljrZV3nDIx77bDpoKA2zFpBpFLI+f4Ldz/NOXQjORm4vu5kbfi9H3BRACpf8tOa1Vl8boh+O9hnaJzLT8t/f1BE6xhwvvjxgOJXE89hVqiN8+ZALg2mwSYmp4sQTZdhnyDYQZVnjMSyeOplnQS1aaBW75UFXghNx7cKlYnjhwczJ18rmRg0rgVn0vYqFkQHQCYSbMcQ130FUF59mwsDD/JlC87754bKKnot8/IHtdAQpet9RonxPuc6w03AkoRc2eCwL6xs0W3bb3bhTm2r7g125XU7xkQGXfGhZS92oStZB7CXsht+qanB9mV+isLhomRbJvlMQNFiHdq1pYq8kup4AMswGQqRF0Pe3aohuMn2VxXmxIfIawcQyKimUGSD158VNb9vO1BkPPLJP960LQD146HeLPZkg1kBmYOtAM4hQjoMl7NJrMRS45BO4rn5j7WsBa97D5H3JfpCj7VjJq8sR7yGXRauZrARwS2WniuXA4KJZWUDRZf6xa8WVoVQUbGT2yT6vpgPs+DZzmGpPGCM43fd6qrhzoHENxqSIb63DghHYZj13aNA2rQuKyl90u80oDwVdtH9bNF+1L4g6X7fP2S/6njOtluN84ux4yftb+5/I0FwC1+x7qpK1bH+M4aaizTgfGvy6p3kAPusIy/BsBnWVK5IO3wlmCt9dai1d/ggKUim0xy/bN18veh8EIXkLbfvLEZqJDC8Gtp0djsnDEmhEJGG5LRgUf/spl3rNS/LKeRtQrW2OzVubn36VS1eMK5TLkSMetyR+z0HJ57lkhfE6qw8rVzUgLFUKBk7s0v9Zx1eP98yXXVcIe0o1TeOT2kGGzBs61LYouknSK2CqmL6KykLojGmFJEkMWoorO86rJVHVXV0HS5BvuvHHH09WXA7VMEr2ZIHyyY/AsMZWpF1erLdo8gLDh+BS6lS7szO6a32TWbRs4FvpeSEZ4sFFNBZrRe57z9DpZX711qCmshn3rv7bv4sxxy8jD5lHmIV6HnE6/Htxf5W+1MGOF6Mw72AcDGlcao/XNAjm/7u0k/sT4mktKlQkFRx4rkA+HCmCuA1UeFEDfKgh4O0kppXnwvpvcpFX4YNe7qcJu6yaUUtTf6ZY2hbavfn7+J2YmjJRkHVnZuaBx1mkWc3c4OHtIf/1Ef6cNbiQem7rAcYev/62xft7lUyUNC3jnlCSNa1U7M4iWTUgy+z4tcCtHu3uhyMDDO3PIjWMLb7/VlYE3N3MfTHj9ZeLlzIFcdy2sxU3irykbKsN9lJd9taTkJ/YwVDJcIrzzTyXgrVWYNP5i5zav9oni6HSGY4Xa23gDLf+7SR1r3uVn9T8f30g8799UvOP4B/BP4J/BP8I/hH8I/hH8P+JoIGdCBwdbFgZDpbddb+3iJedx0ObJEyBrOelL/4vtLa/sxbhWescTvbGdLZJtmSEa4LZ4GLij2yd9EsYIZm7AHeRq8mbq8k0XNNSXmCoKdigcanHNUtMx0jp0yYQ7d5ML0vGh8JFhrW1KCV7fYLDlSno8hw9XYXcCwCs2f5EetAQngKV1EAZZwFnvtrsMZD2RGrgPh3FLBwl7F4LkRyoie52mMkqHTFrL/isCl6XeDVZw0Fi0Lj66UnvxpJokWoQZrkp7nJ6nNlTJqB9q8ZTTIoruvNR+4X4igk1mxahmXaVY+y1B3BbHN652GHUZV/1Tst2MBMe0LZy5nRnfuMVg4b595EWShXR3Y2vnb5Iqs/95KcpGeS8u7+31zf3QUYCeXaTH90sseUslEU38l6/u1VqufgsOWRUmCXyVrEK+SicFa2+3Ws5jw209Um2B7PRUh60eSabImoUoMFSw/V8uh5Bem4q6yazfQtgxqdDf65/Njx5qD0hxWq+CjXSWrFpAgBwXzl/1KMbK7/+8qYJTYtazw3xEslmnlnaUU+aPvQUouVy+u7pDL7yGX9rbabfLzZTNjHHKeNRltJpJ+gcfcbxm45g3JGBBSSV980XvxvHZ2nHDTw+nBbAyeRSUbSOR9lBzBV0GF+3NKfKj3csyszS6ctwOyKcaA8YM0TuQyOYrkUFIDDZiVJnCO5mWnv26jTIbEWpXO2+2DTbe/40x1iySrGKP2yoe+z71kJ0Nl2nRfkYjuD13k/jkCFlQ0VAcmMO8TBFSIaosZ7gDH2HYML+UDHBc9wr4VWTuwG4AoZWQ27ccjCR9qfxlMYpigIpdtDYfuSrHw85hitE1HQj1FBwrG+4izSAwC5hWbDEnbUg7GT499QxT8eaUJhJ5/mOpGI/Er+XtA/vEGH/l07uC/DPzFpj4lQrchfm6D2+RpTCIQXzwEL8/ieK9fSaz8NfOj9sQ98L9QwNIMwVDpR2tJo9GkIg7SV7mFs/kLJA8eur8B6MGV/fnyoP0Lej22GpnvdDPafCIg5dt45WIj/4FW6tvchs996jO5H1fVOx+ejEWaa4+4R0sWGtIHZoJkvQzvnslwqyvpLjZiS9nGf5ZnBlw7SflFojx+yK4xjhYWgxFRrPiCGn6x0F1KnVX3fesTHBuVk1N/ohcy+TtZrIigm/s8Zu/zV4vx21w50d+bguOYcMj7l33XO85xNe/OBtrPdh5QibmARg3PGWoNa2jS5hw55+K7bL5oPuoECHg6VcFQwjOAMGJ4dIXXhuhrNq9/gxIJya0IyIk7KJ1iLWxhwrdLkLTvQGjIVHNlAXe9Lvh95SDWDEH5JNU0EjsCJz/xPePcf3Nvc+TpFQiJcPeuJyrmnquGzK0Was+CJQVzmoi4fH9iQYjd4tuhe4FhDzsCsPr+9l9YGUih/FP05XBxt5RKk39xvsWsrVlE7Z3OdHNwkzi2HnKIz+kHrAW5jphQkpjbVO66+3mRg5Ga7v3IKDphYhWiOSEBq59niEEMS9ZBy/vqC5ueC6ifAgm/p3l8JV6ScYqfE1aDrcq1OwGIf6DkLqbe6U+BuyEOlo71ol4peRP5f6U1wnkv2SJj9qNsp1Fh0v2OjuZ5uizS5M5WsBb9QqkLeowg2LyiovbldDlXDNsj+a2T1K5qqq+HDVCuHCr80Mfuvbeo8RSEmm+8TOtQ+GHaXsI9XAPegzuDnH/pUA96CRso9RicI3asAo8E9J5lYlfIYcU252xCOW+G8IfZrVHrCYjY+ub0spk6BPT3PwTvuEFP1Q1agAGbc6WfD43RWGV5Fgy8J/uXHNDq+fbLlxeAUrPDappmX8aDij4PUBhdiCz0mF1d8UQOEYuADJcKuEL49f0gjYFY8Tz7IfHvV5yb8Pl4P8WDyEOAyUZ6pRzQYoMlM3WTnkfVWHo051UXzJL2U0Mw3bSsFLm2tl2F0l9wIzCR33Qi/7Fr33pZ1iJ8zEndbsKJgZybu3eEKzI/vklNs12pp/ozOqwxQI93odWyKjceVIF6W8C/JSnvkQ7IOanJEk5Q7FlO+pYuvwdac6J5L5q4+jNf/y6ly3gIOVeTWB9EcUKpBfaRiaGdEHwrr+TNCHlh0ZgZdmkU2/65b+oW2JWH55yUdcMiDNh+se5ghNVwyMs4fKv4XUGmDlmNpNi6mEkPhlMAYp7LWS9uK3XsYNW6iyklSFjX71+cCtKO8PZvLMvLgbJF5B3rZlYjPeK+1U8rMcN72a61wzhUJxFjxIhROkYdalkqjZpD3CKapSTGUbriB+y8Fza/b3D2csa0qgtfB6qB360lPK0H5ikCV1o/ZZdkr63GMVa9Fm3PgX0MH1kS7piGs3TRVxlrf+Sgn9k/CdUvxt84uRxhZln/JlQT0fMTLxsmwrxIPWwF1ATIjfPrK4JcMPpQbcSiKdXvpQyIYTi+Kwq6QzIvxACl+RzKblRSkgjCGJZAETSy28xz/m5lzTSA7xSnQW2omICKxUKVUA61p5Z1KsRApso9VRb1uk5EhGIrocuJ+p6yUXPmebUkITok/aJ7K3bCPWwmdz8JfIDdauEzdeLYQ5pG1FHVMb2N949q5rTPEYTvhE8QEVf71ffK1w/Nn6tVRhykwzwVmeWWHhyojtJfaLUnmVs0Ff+hDdWdXZohqn4NASyylO5URANnoF/ioK7z28HtssisVjxDjM+D4pX7DBx48/SvZpBAcIJBBaUnHa2me4onhxwVNkHTVHlVrutfmytdkYtpVfDCe8MeJm9FGgfHmG0Wud1e/QXGJTALlDz5UakWWuZLZUOWkK604McQ5SicSlbvQrZgSGd6YuCF/ylzS9SsOGuyQf96pWzTV3Ft0PjRo0WH9v0KD1caNTsN7JcdpccgLK6gIMYvmR2uMPhPV2GWsWtTHhQqXNeaWMV2qzTlbSC/eHYjHgKnYQXo0h/gzIa17PhTp+GSkLk6usvll6bvdSNwQZ1ZET+2u8pBYTS5oD1gtz8EA/xzjqy7Xi5YKEXvWtQAsmNhYNNhe97oU4PqKMLYkwm6K/fmDRY6//4bT+h+tBDQob9DkpDBgrEARFeUMCVrrOSMNDDCSUwnuhWHB2jpsCCdDdBccETSmXmE1xQItbdVQkIyycay3SZ34VeagSB8xJf1jwYBiRkb1WmD28/qem9M9Ibz4uRxJVJdoo86f0n888OcVR+lRpDNSa2n3JKXDBayNZcItmLSLBm3/N0Z0inpxqYs42Nhdv7Wqy7GFWRtH9tj1m+YctRtSdC1zAQ1wHPsi2G9lOTyN7Irtp6i9wOP3NOdmGwHjfq7n+TrMBluFNWgdjlsFhqskS7R19zpu9dXw+6j9v4Fw76Josq6D3Bu8jSTZedHcU3ecT8delk9CNSdcxKa95g0fTthK31e7rAjFleUZh2zczW4lLw4tSTtUsTzDCrxyTqYPJ1E2/4OqJAhOtgZreHcRozdi9TOesGA2GvnalkqZlA6kEsa+KviC8zJ3bCi0h9MofydI1wubaEloGzkexWqbtWwNokw3xbHRQht4hQJ23ejMhlkl7aU68pbnofNlIptBurW+M5GTVfrRp/mGxG4G1VspK38O47onZegvKkfsZROsg59tcb9rtfeK91dQKD8PQ/DQa7+DQkRNHAXdsv47jpAXkD40pT47AiJl5DFFKMuoDc9QaqD9Oq+pybC/YYyU0sqpCrQwFFOwCnjD1NQVWiWUICdMgAOCuBDePu2tK/Rx3GtzjQ0/36ilinJjl6OZWzVn0WVsDF/GugcyLVyXVR1IJcZO64NIaAWZTAtRc6348+iJe4Z2Yzw8xBwDG1jMifOptjn+KUqjXAhfTOBFnD7SFAc1Mp6JS7dKgcQsfgNKhbOkQJxXsk5a09b2C+L94pWy0Qtycvl9W1N+1izwcKUutAqe9u7e+bRCPippE7Bz81jcOBadk497mrf6ZHL+0aQ1Ut2mq+lLWMpaRt2AiyrFtVIks9m7dtzUKJTtclB0Pw3jjaZu7tV87habpyrtsfepg853jlbLLP977H1BLAwQUAAIACACbs1pL15kSKV8AAABqAAAAGwAAAHVuaXZlcnNhbC91bml2ZXJzYWwucG5nLnhtbC2MWwqAIBAA/4PuIHuATU2thczLJCn0wqTH7Yto/mY+pnPXPLHDpz2uiwWBHFxfFt2W/BH9ya63CZT8A9htoSYU+tczDjlYMI1AkloZ3QILPo4hW9C8RlKKEymo3uUDUEsBAgAAFAACAAgAmrNaSyoNwzZRBAAACxAAAB0AAAAAAAAAAQAAAAAAAAAAAHVuaXZlcnNhbC9jb21tb25fbWVzc2FnZXMubG5nUEsBAgAAFAACAAgAmrNaS/2byWzWBAAAhxcAACcAAAAAAAAAAQAAAAAAjAQAAHVuaXZlcnNhbC9mbGFzaF9wdWJsaXNoaW5nX3NldHRpbmdzLnhtbFBLAQIAABQAAgAIAJqzWkssYGLYsAIAAE8KAAAhAAAAAAAAAAEAAAAAAKcJAAB1bml2ZXJzYWwvZmxhc2hfc2tpbl9zZXR0aW5ncy54bWxQSwECAAAUAAIACACas1pLnjC/VKsEAACYFgAAJgAAAAAAAAABAAAAAACWDAAAdW5pdmVyc2FsL2h0bWxfcHVibGlzaGluZ19zZXR0aW5ncy54bWxQSwECAAAUAAIACACas1pLhXmtV6gBAABBBgAAHwAAAAAAAAABAAAAAACFEQAAdW5pdmVyc2FsL2h0bWxfc2tpbl9zZXR0aW5ncy5qc1BLAQIAABQAAgAIAJqzWksa2uo7qgAAAB8BAAAaAAAAAAAAAAEAAAAAAGoTAAB1bml2ZXJzYWwvaTE4bl9wcmVzZXRzLnhtbFBLAQIAABQAAgAIAJqzWktvwsmzbgAAAHMAAAAcAAAAAAAAAAEAAAAAAEwUAAB1bml2ZXJzYWwvbG9jYWxfc2V0dGluZ3MueG1sUEsBAgAAFAACAAgAMwOBRM6CCTfsAgAAiAgAABQAAAAAAAAAAQAAAAAA9BQAAHVuaXZlcnNhbC9wbGF5ZXIueG1sUEsBAgAAFAACAAgAmrNaS7GHx1+TCgAAF1oAACkAAAAAAAAAAQAAAAAAEhgAAHVuaXZlcnNhbC9za2luX2N1c3RvbWl6YXRpb25fc2V0dGluZ3MueG1sUEsBAgAAFAACAAgAm7NaS4XNzXcTJQAAJjIAABcAAAAAAAAAAAAAAAAA7CIAAHVuaXZlcnNhbC91bml2ZXJzYWwucG5nUEsBAgAAFAACAAgAm7NaS9eZEilfAAAAagAAABsAAAAAAAAAAQAAAAAANEgAAHVuaXZlcnNhbC91bml2ZXJzYWwucG5nLnhtbFBLBQYAAAAACwALAEkDAADMSAAAAAA="/>
  <p:tag name="ISPRING_OUTPUT_FOLDER" val="C:\Users\Danny\OneDrive - SD41\Website\m10h"/>
  <p:tag name="ISPRING_PRESENTATION_TITLE" val="The Monty Hall Proble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240</Words>
  <Application>Microsoft Office PowerPoint</Application>
  <PresentationFormat>Widescreen</PresentationFormat>
  <Paragraphs>149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Equation</vt:lpstr>
      <vt:lpstr>The Monty Hall Problem</vt:lpstr>
      <vt:lpstr>The Monty Hall Show        1963-1968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it better to Stay or Switch?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Monty Hall Problem</dc:title>
  <dc:creator>Danny Young</dc:creator>
  <cp:lastModifiedBy>Danny Young</cp:lastModifiedBy>
  <cp:revision>6</cp:revision>
  <dcterms:created xsi:type="dcterms:W3CDTF">2018-03-13T17:26:31Z</dcterms:created>
  <dcterms:modified xsi:type="dcterms:W3CDTF">2019-06-03T16:20:57Z</dcterms:modified>
</cp:coreProperties>
</file>